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80" r:id="rId6"/>
    <p:sldId id="292" r:id="rId7"/>
    <p:sldId id="272" r:id="rId8"/>
    <p:sldId id="281" r:id="rId9"/>
    <p:sldId id="282" r:id="rId10"/>
    <p:sldId id="283" r:id="rId11"/>
    <p:sldId id="273" r:id="rId12"/>
    <p:sldId id="284" r:id="rId13"/>
    <p:sldId id="285" r:id="rId14"/>
    <p:sldId id="286" r:id="rId15"/>
    <p:sldId id="287" r:id="rId16"/>
    <p:sldId id="288" r:id="rId17"/>
    <p:sldId id="293" r:id="rId18"/>
    <p:sldId id="290" r:id="rId19"/>
    <p:sldId id="294" r:id="rId20"/>
    <p:sldId id="279"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7CBDEB"/>
    <a:srgbClr val="3D5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snapToGrid="0">
      <p:cViewPr varScale="1">
        <p:scale>
          <a:sx n="50" d="100"/>
          <a:sy n="50" d="100"/>
        </p:scale>
        <p:origin x="606" y="36"/>
      </p:cViewPr>
      <p:guideLst/>
    </p:cSldViewPr>
  </p:slideViewPr>
  <p:outlineViewPr>
    <p:cViewPr>
      <p:scale>
        <a:sx n="33" d="100"/>
        <a:sy n="33" d="100"/>
      </p:scale>
      <p:origin x="0" y="-558"/>
    </p:cViewPr>
  </p:outlineViewPr>
  <p:notesTextViewPr>
    <p:cViewPr>
      <p:scale>
        <a:sx n="1" d="1"/>
        <a:sy n="1" d="1"/>
      </p:scale>
      <p:origin x="0" y="0"/>
    </p:cViewPr>
  </p:notesTextViewPr>
  <p:notesViewPr>
    <p:cSldViewPr snapToGrid="0">
      <p:cViewPr varScale="1">
        <p:scale>
          <a:sx n="80" d="100"/>
          <a:sy n="80" d="100"/>
        </p:scale>
        <p:origin x="388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86D68-D1CD-4F08-A5A4-5C401CFE13A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2B22AE6-6A46-44BB-8DC6-095863878F14}">
      <dgm:prSet/>
      <dgm:spPr/>
      <dgm:t>
        <a:bodyPr/>
        <a:lstStyle/>
        <a:p>
          <a:pPr>
            <a:lnSpc>
              <a:spcPct val="100000"/>
            </a:lnSpc>
          </a:pPr>
          <a:r>
            <a:rPr lang="en-US" dirty="0">
              <a:latin typeface="Roboto" panose="02000000000000000000" pitchFamily="2" charset="0"/>
              <a:ea typeface="Roboto" panose="02000000000000000000" pitchFamily="2" charset="0"/>
            </a:rPr>
            <a:t>History</a:t>
          </a:r>
        </a:p>
      </dgm:t>
    </dgm:pt>
    <dgm:pt modelId="{E896BD87-810D-487F-B4CE-A1B54F9A99D7}" type="parTrans" cxnId="{271F950E-6BBE-4A50-BB46-57E50CC6597A}">
      <dgm:prSet/>
      <dgm:spPr/>
      <dgm:t>
        <a:bodyPr/>
        <a:lstStyle/>
        <a:p>
          <a:endParaRPr lang="en-US"/>
        </a:p>
      </dgm:t>
    </dgm:pt>
    <dgm:pt modelId="{77C2BF83-6C13-4416-8EE1-2099A41EFA90}" type="sibTrans" cxnId="{271F950E-6BBE-4A50-BB46-57E50CC6597A}">
      <dgm:prSet/>
      <dgm:spPr/>
      <dgm:t>
        <a:bodyPr/>
        <a:lstStyle/>
        <a:p>
          <a:endParaRPr lang="en-US"/>
        </a:p>
      </dgm:t>
    </dgm:pt>
    <dgm:pt modelId="{D8AFDA82-0545-43C4-B646-027ACD9EB638}">
      <dgm:prSet/>
      <dgm:spPr/>
      <dgm:t>
        <a:bodyPr/>
        <a:lstStyle/>
        <a:p>
          <a:pPr>
            <a:lnSpc>
              <a:spcPct val="100000"/>
            </a:lnSpc>
          </a:pPr>
          <a:r>
            <a:rPr lang="en-US" dirty="0">
              <a:latin typeface="Roboto" panose="02000000000000000000" pitchFamily="2" charset="0"/>
              <a:ea typeface="Roboto" panose="02000000000000000000" pitchFamily="2" charset="0"/>
            </a:rPr>
            <a:t>Benefit Overview</a:t>
          </a:r>
        </a:p>
      </dgm:t>
    </dgm:pt>
    <dgm:pt modelId="{441A4A2A-D9CF-4154-8641-7FF532CB9C34}" type="parTrans" cxnId="{47732923-D45A-43EE-A127-53C7465399AC}">
      <dgm:prSet/>
      <dgm:spPr/>
      <dgm:t>
        <a:bodyPr/>
        <a:lstStyle/>
        <a:p>
          <a:endParaRPr lang="en-US"/>
        </a:p>
      </dgm:t>
    </dgm:pt>
    <dgm:pt modelId="{54840D3A-C9DD-44F1-AAF5-AC8C7EDC4596}" type="sibTrans" cxnId="{47732923-D45A-43EE-A127-53C7465399AC}">
      <dgm:prSet/>
      <dgm:spPr/>
      <dgm:t>
        <a:bodyPr/>
        <a:lstStyle/>
        <a:p>
          <a:endParaRPr lang="en-US"/>
        </a:p>
      </dgm:t>
    </dgm:pt>
    <dgm:pt modelId="{30273D7D-26B2-4B3D-BEE0-68806660959A}">
      <dgm:prSet/>
      <dgm:spPr/>
      <dgm:t>
        <a:bodyPr/>
        <a:lstStyle/>
        <a:p>
          <a:pPr>
            <a:lnSpc>
              <a:spcPct val="100000"/>
            </a:lnSpc>
          </a:pPr>
          <a:r>
            <a:rPr lang="en-US" dirty="0">
              <a:latin typeface="Roboto" panose="02000000000000000000" pitchFamily="2" charset="0"/>
              <a:ea typeface="Roboto" panose="02000000000000000000" pitchFamily="2" charset="0"/>
            </a:rPr>
            <a:t>Provider Information</a:t>
          </a:r>
        </a:p>
      </dgm:t>
    </dgm:pt>
    <dgm:pt modelId="{86168A47-BE20-49DC-9A18-F5651B88D8E5}" type="parTrans" cxnId="{8AE38A20-5E81-45A5-8CF6-A1E04AF6F694}">
      <dgm:prSet/>
      <dgm:spPr/>
      <dgm:t>
        <a:bodyPr/>
        <a:lstStyle/>
        <a:p>
          <a:endParaRPr lang="en-US"/>
        </a:p>
      </dgm:t>
    </dgm:pt>
    <dgm:pt modelId="{57787969-B984-4C7B-91C1-1A91A3E6E799}" type="sibTrans" cxnId="{8AE38A20-5E81-45A5-8CF6-A1E04AF6F694}">
      <dgm:prSet/>
      <dgm:spPr/>
      <dgm:t>
        <a:bodyPr/>
        <a:lstStyle/>
        <a:p>
          <a:endParaRPr lang="en-US"/>
        </a:p>
      </dgm:t>
    </dgm:pt>
    <dgm:pt modelId="{8C84D15E-742A-430B-A8E5-B02BA6081A23}">
      <dgm:prSet/>
      <dgm:spPr/>
      <dgm:t>
        <a:bodyPr/>
        <a:lstStyle/>
        <a:p>
          <a:pPr>
            <a:lnSpc>
              <a:spcPct val="100000"/>
            </a:lnSpc>
          </a:pPr>
          <a:r>
            <a:rPr lang="en-US" dirty="0">
              <a:latin typeface="Roboto" panose="02000000000000000000" pitchFamily="2" charset="0"/>
              <a:ea typeface="Roboto" panose="02000000000000000000" pitchFamily="2" charset="0"/>
            </a:rPr>
            <a:t>Billing</a:t>
          </a:r>
        </a:p>
      </dgm:t>
    </dgm:pt>
    <dgm:pt modelId="{472EEE42-4E67-47EE-B47C-C949A997E0E6}" type="parTrans" cxnId="{CDC6F484-FE4E-4D86-815E-EB74226F7907}">
      <dgm:prSet/>
      <dgm:spPr/>
      <dgm:t>
        <a:bodyPr/>
        <a:lstStyle/>
        <a:p>
          <a:endParaRPr lang="en-US"/>
        </a:p>
      </dgm:t>
    </dgm:pt>
    <dgm:pt modelId="{0175B9BD-C537-4328-9BF2-F84342AAD0FA}" type="sibTrans" cxnId="{CDC6F484-FE4E-4D86-815E-EB74226F7907}">
      <dgm:prSet/>
      <dgm:spPr/>
      <dgm:t>
        <a:bodyPr/>
        <a:lstStyle/>
        <a:p>
          <a:endParaRPr lang="en-US"/>
        </a:p>
      </dgm:t>
    </dgm:pt>
    <dgm:pt modelId="{5DB150E5-BC33-418D-8F58-FB9DCA88CB0C}">
      <dgm:prSet/>
      <dgm:spPr/>
      <dgm:t>
        <a:bodyPr/>
        <a:lstStyle/>
        <a:p>
          <a:pPr>
            <a:lnSpc>
              <a:spcPct val="100000"/>
            </a:lnSpc>
          </a:pPr>
          <a:r>
            <a:rPr lang="en-US" dirty="0">
              <a:latin typeface="Roboto" panose="02000000000000000000" pitchFamily="2" charset="0"/>
              <a:ea typeface="Roboto" panose="02000000000000000000" pitchFamily="2" charset="0"/>
            </a:rPr>
            <a:t>Contacts</a:t>
          </a:r>
        </a:p>
      </dgm:t>
    </dgm:pt>
    <dgm:pt modelId="{E17AEF65-4D88-4A61-A0A4-7F8FB5FAD736}" type="parTrans" cxnId="{29DC08F1-1582-4B36-829D-F2743ED39272}">
      <dgm:prSet/>
      <dgm:spPr/>
      <dgm:t>
        <a:bodyPr/>
        <a:lstStyle/>
        <a:p>
          <a:endParaRPr lang="en-US"/>
        </a:p>
      </dgm:t>
    </dgm:pt>
    <dgm:pt modelId="{C81720FB-4F64-4AF3-B29A-2F5E638F0329}" type="sibTrans" cxnId="{29DC08F1-1582-4B36-829D-F2743ED39272}">
      <dgm:prSet/>
      <dgm:spPr/>
      <dgm:t>
        <a:bodyPr/>
        <a:lstStyle/>
        <a:p>
          <a:endParaRPr lang="en-US"/>
        </a:p>
      </dgm:t>
    </dgm:pt>
    <dgm:pt modelId="{EB3C6E61-6A2C-4686-9712-178F8702D69C}" type="pres">
      <dgm:prSet presAssocID="{73D86D68-D1CD-4F08-A5A4-5C401CFE13A3}" presName="root" presStyleCnt="0">
        <dgm:presLayoutVars>
          <dgm:dir/>
          <dgm:resizeHandles val="exact"/>
        </dgm:presLayoutVars>
      </dgm:prSet>
      <dgm:spPr/>
    </dgm:pt>
    <dgm:pt modelId="{29BB8803-88BA-41ED-836A-B1779EAFB50B}" type="pres">
      <dgm:prSet presAssocID="{02B22AE6-6A46-44BB-8DC6-095863878F14}" presName="compNode" presStyleCnt="0"/>
      <dgm:spPr/>
    </dgm:pt>
    <dgm:pt modelId="{4ABCB82C-DA2A-4981-A73B-8D79322DC9E9}" type="pres">
      <dgm:prSet presAssocID="{02B22AE6-6A46-44BB-8DC6-095863878F1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rglass"/>
        </a:ext>
      </dgm:extLst>
    </dgm:pt>
    <dgm:pt modelId="{C0CE3E5D-EFA0-4E58-8145-EB7EDC5DE974}" type="pres">
      <dgm:prSet presAssocID="{02B22AE6-6A46-44BB-8DC6-095863878F14}" presName="spaceRect" presStyleCnt="0"/>
      <dgm:spPr/>
    </dgm:pt>
    <dgm:pt modelId="{384FF7F9-D9FA-42D7-B098-49FC5510D429}" type="pres">
      <dgm:prSet presAssocID="{02B22AE6-6A46-44BB-8DC6-095863878F14}" presName="textRect" presStyleLbl="revTx" presStyleIdx="0" presStyleCnt="5">
        <dgm:presLayoutVars>
          <dgm:chMax val="1"/>
          <dgm:chPref val="1"/>
        </dgm:presLayoutVars>
      </dgm:prSet>
      <dgm:spPr/>
    </dgm:pt>
    <dgm:pt modelId="{CC0CF837-243E-4FCE-B4A1-37322DAD78C3}" type="pres">
      <dgm:prSet presAssocID="{77C2BF83-6C13-4416-8EE1-2099A41EFA90}" presName="sibTrans" presStyleCnt="0"/>
      <dgm:spPr/>
    </dgm:pt>
    <dgm:pt modelId="{C825829F-86F9-477B-A556-9BB5991F2DBC}" type="pres">
      <dgm:prSet presAssocID="{D8AFDA82-0545-43C4-B646-027ACD9EB638}" presName="compNode" presStyleCnt="0"/>
      <dgm:spPr/>
    </dgm:pt>
    <dgm:pt modelId="{C78F857B-8BDD-4DBD-A8F3-9C71E9E6A65D}" type="pres">
      <dgm:prSet presAssocID="{D8AFDA82-0545-43C4-B646-027ACD9EB638}"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0325">
          <a:noFill/>
        </a:ln>
      </dgm:spPr>
      <dgm:extLst>
        <a:ext uri="{E40237B7-FDA0-4F09-8148-C483321AD2D9}">
          <dgm14:cNvPr xmlns:dgm14="http://schemas.microsoft.com/office/drawing/2010/diagram" id="0" name="" descr="Checklist with solid fill"/>
        </a:ext>
      </dgm:extLst>
    </dgm:pt>
    <dgm:pt modelId="{4E9F7D1A-055A-492B-B619-DBBAFB8C20C4}" type="pres">
      <dgm:prSet presAssocID="{D8AFDA82-0545-43C4-B646-027ACD9EB638}" presName="spaceRect" presStyleCnt="0"/>
      <dgm:spPr/>
    </dgm:pt>
    <dgm:pt modelId="{CAE8FEE2-8765-40C9-AFD6-36611778FE71}" type="pres">
      <dgm:prSet presAssocID="{D8AFDA82-0545-43C4-B646-027ACD9EB638}" presName="textRect" presStyleLbl="revTx" presStyleIdx="1" presStyleCnt="5">
        <dgm:presLayoutVars>
          <dgm:chMax val="1"/>
          <dgm:chPref val="1"/>
        </dgm:presLayoutVars>
      </dgm:prSet>
      <dgm:spPr/>
    </dgm:pt>
    <dgm:pt modelId="{DB7393A1-2F00-497C-8EA0-1D7690676709}" type="pres">
      <dgm:prSet presAssocID="{54840D3A-C9DD-44F1-AAF5-AC8C7EDC4596}" presName="sibTrans" presStyleCnt="0"/>
      <dgm:spPr/>
    </dgm:pt>
    <dgm:pt modelId="{51664860-B185-42FC-80AE-13B8D5E6B4FD}" type="pres">
      <dgm:prSet presAssocID="{30273D7D-26B2-4B3D-BEE0-68806660959A}" presName="compNode" presStyleCnt="0"/>
      <dgm:spPr/>
    </dgm:pt>
    <dgm:pt modelId="{D4D76D3E-AABA-4C62-B55B-A807161A68BD}" type="pres">
      <dgm:prSet presAssocID="{30273D7D-26B2-4B3D-BEE0-68806660959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588CB0E5-5DD0-42DA-9B24-405A3C14690A}" type="pres">
      <dgm:prSet presAssocID="{30273D7D-26B2-4B3D-BEE0-68806660959A}" presName="spaceRect" presStyleCnt="0"/>
      <dgm:spPr/>
    </dgm:pt>
    <dgm:pt modelId="{4D2E7D4F-3369-44A8-BC39-4A5216058B06}" type="pres">
      <dgm:prSet presAssocID="{30273D7D-26B2-4B3D-BEE0-68806660959A}" presName="textRect" presStyleLbl="revTx" presStyleIdx="2" presStyleCnt="5">
        <dgm:presLayoutVars>
          <dgm:chMax val="1"/>
          <dgm:chPref val="1"/>
        </dgm:presLayoutVars>
      </dgm:prSet>
      <dgm:spPr/>
    </dgm:pt>
    <dgm:pt modelId="{F214ED10-BF42-4F03-9740-CF4052410860}" type="pres">
      <dgm:prSet presAssocID="{57787969-B984-4C7B-91C1-1A91A3E6E799}" presName="sibTrans" presStyleCnt="0"/>
      <dgm:spPr/>
    </dgm:pt>
    <dgm:pt modelId="{A0BBF35D-85BC-4D9B-944C-07358DF5B4BE}" type="pres">
      <dgm:prSet presAssocID="{8C84D15E-742A-430B-A8E5-B02BA6081A23}" presName="compNode" presStyleCnt="0"/>
      <dgm:spPr/>
    </dgm:pt>
    <dgm:pt modelId="{A28831F1-68FE-4052-83DB-2D19272F4A9A}" type="pres">
      <dgm:prSet presAssocID="{8C84D15E-742A-430B-A8E5-B02BA6081A2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2FC86AE5-0179-4C7F-A9A4-35C3B874338A}" type="pres">
      <dgm:prSet presAssocID="{8C84D15E-742A-430B-A8E5-B02BA6081A23}" presName="spaceRect" presStyleCnt="0"/>
      <dgm:spPr/>
    </dgm:pt>
    <dgm:pt modelId="{9162C1CB-09AD-41D3-9F55-AF3E4936D9EC}" type="pres">
      <dgm:prSet presAssocID="{8C84D15E-742A-430B-A8E5-B02BA6081A23}" presName="textRect" presStyleLbl="revTx" presStyleIdx="3" presStyleCnt="5">
        <dgm:presLayoutVars>
          <dgm:chMax val="1"/>
          <dgm:chPref val="1"/>
        </dgm:presLayoutVars>
      </dgm:prSet>
      <dgm:spPr/>
    </dgm:pt>
    <dgm:pt modelId="{2C88B633-E8B4-44C1-929A-1118FC7F52C4}" type="pres">
      <dgm:prSet presAssocID="{0175B9BD-C537-4328-9BF2-F84342AAD0FA}" presName="sibTrans" presStyleCnt="0"/>
      <dgm:spPr/>
    </dgm:pt>
    <dgm:pt modelId="{A4EE8770-EF47-459A-BC40-4AC6D78B3D26}" type="pres">
      <dgm:prSet presAssocID="{5DB150E5-BC33-418D-8F58-FB9DCA88CB0C}" presName="compNode" presStyleCnt="0"/>
      <dgm:spPr/>
    </dgm:pt>
    <dgm:pt modelId="{FEC6FD2D-3F7C-4041-AA8F-B5E7824BAAAD}" type="pres">
      <dgm:prSet presAssocID="{5DB150E5-BC33-418D-8F58-FB9DCA88CB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mail"/>
        </a:ext>
      </dgm:extLst>
    </dgm:pt>
    <dgm:pt modelId="{4839933A-635F-439E-A3FA-F63CDCAC9C43}" type="pres">
      <dgm:prSet presAssocID="{5DB150E5-BC33-418D-8F58-FB9DCA88CB0C}" presName="spaceRect" presStyleCnt="0"/>
      <dgm:spPr/>
    </dgm:pt>
    <dgm:pt modelId="{59FF2300-17F4-4554-BBC8-61FBEC03EEE9}" type="pres">
      <dgm:prSet presAssocID="{5DB150E5-BC33-418D-8F58-FB9DCA88CB0C}" presName="textRect" presStyleLbl="revTx" presStyleIdx="4" presStyleCnt="5">
        <dgm:presLayoutVars>
          <dgm:chMax val="1"/>
          <dgm:chPref val="1"/>
        </dgm:presLayoutVars>
      </dgm:prSet>
      <dgm:spPr/>
    </dgm:pt>
  </dgm:ptLst>
  <dgm:cxnLst>
    <dgm:cxn modelId="{271F950E-6BBE-4A50-BB46-57E50CC6597A}" srcId="{73D86D68-D1CD-4F08-A5A4-5C401CFE13A3}" destId="{02B22AE6-6A46-44BB-8DC6-095863878F14}" srcOrd="0" destOrd="0" parTransId="{E896BD87-810D-487F-B4CE-A1B54F9A99D7}" sibTransId="{77C2BF83-6C13-4416-8EE1-2099A41EFA90}"/>
    <dgm:cxn modelId="{8AE38A20-5E81-45A5-8CF6-A1E04AF6F694}" srcId="{73D86D68-D1CD-4F08-A5A4-5C401CFE13A3}" destId="{30273D7D-26B2-4B3D-BEE0-68806660959A}" srcOrd="2" destOrd="0" parTransId="{86168A47-BE20-49DC-9A18-F5651B88D8E5}" sibTransId="{57787969-B984-4C7B-91C1-1A91A3E6E799}"/>
    <dgm:cxn modelId="{47732923-D45A-43EE-A127-53C7465399AC}" srcId="{73D86D68-D1CD-4F08-A5A4-5C401CFE13A3}" destId="{D8AFDA82-0545-43C4-B646-027ACD9EB638}" srcOrd="1" destOrd="0" parTransId="{441A4A2A-D9CF-4154-8641-7FF532CB9C34}" sibTransId="{54840D3A-C9DD-44F1-AAF5-AC8C7EDC4596}"/>
    <dgm:cxn modelId="{7D90A076-F7C2-45CF-8B4A-8A9CF1E66C3D}" type="presOf" srcId="{73D86D68-D1CD-4F08-A5A4-5C401CFE13A3}" destId="{EB3C6E61-6A2C-4686-9712-178F8702D69C}" srcOrd="0" destOrd="0" presId="urn:microsoft.com/office/officeart/2018/2/layout/IconLabelList"/>
    <dgm:cxn modelId="{7ED6B258-CFE4-415D-8B43-FDB502422D71}" type="presOf" srcId="{5DB150E5-BC33-418D-8F58-FB9DCA88CB0C}" destId="{59FF2300-17F4-4554-BBC8-61FBEC03EEE9}" srcOrd="0" destOrd="0" presId="urn:microsoft.com/office/officeart/2018/2/layout/IconLabelList"/>
    <dgm:cxn modelId="{4A390D7B-8EB0-4621-840E-A567B4A8F0E1}" type="presOf" srcId="{02B22AE6-6A46-44BB-8DC6-095863878F14}" destId="{384FF7F9-D9FA-42D7-B098-49FC5510D429}" srcOrd="0" destOrd="0" presId="urn:microsoft.com/office/officeart/2018/2/layout/IconLabelList"/>
    <dgm:cxn modelId="{CDC6F484-FE4E-4D86-815E-EB74226F7907}" srcId="{73D86D68-D1CD-4F08-A5A4-5C401CFE13A3}" destId="{8C84D15E-742A-430B-A8E5-B02BA6081A23}" srcOrd="3" destOrd="0" parTransId="{472EEE42-4E67-47EE-B47C-C949A997E0E6}" sibTransId="{0175B9BD-C537-4328-9BF2-F84342AAD0FA}"/>
    <dgm:cxn modelId="{39D506A2-3BE6-4A03-A05D-8C3B40D1D2E7}" type="presOf" srcId="{30273D7D-26B2-4B3D-BEE0-68806660959A}" destId="{4D2E7D4F-3369-44A8-BC39-4A5216058B06}" srcOrd="0" destOrd="0" presId="urn:microsoft.com/office/officeart/2018/2/layout/IconLabelList"/>
    <dgm:cxn modelId="{7CB504C4-3941-49A5-B9DC-674DF51913AC}" type="presOf" srcId="{D8AFDA82-0545-43C4-B646-027ACD9EB638}" destId="{CAE8FEE2-8765-40C9-AFD6-36611778FE71}" srcOrd="0" destOrd="0" presId="urn:microsoft.com/office/officeart/2018/2/layout/IconLabelList"/>
    <dgm:cxn modelId="{0CEC3CD3-7A6A-4B7B-8762-091707E32CCB}" type="presOf" srcId="{8C84D15E-742A-430B-A8E5-B02BA6081A23}" destId="{9162C1CB-09AD-41D3-9F55-AF3E4936D9EC}" srcOrd="0" destOrd="0" presId="urn:microsoft.com/office/officeart/2018/2/layout/IconLabelList"/>
    <dgm:cxn modelId="{29DC08F1-1582-4B36-829D-F2743ED39272}" srcId="{73D86D68-D1CD-4F08-A5A4-5C401CFE13A3}" destId="{5DB150E5-BC33-418D-8F58-FB9DCA88CB0C}" srcOrd="4" destOrd="0" parTransId="{E17AEF65-4D88-4A61-A0A4-7F8FB5FAD736}" sibTransId="{C81720FB-4F64-4AF3-B29A-2F5E638F0329}"/>
    <dgm:cxn modelId="{729A717A-3E9A-4120-B9CC-DCD8C8ED9C9A}" type="presParOf" srcId="{EB3C6E61-6A2C-4686-9712-178F8702D69C}" destId="{29BB8803-88BA-41ED-836A-B1779EAFB50B}" srcOrd="0" destOrd="0" presId="urn:microsoft.com/office/officeart/2018/2/layout/IconLabelList"/>
    <dgm:cxn modelId="{A0C2476F-7E29-4C8C-A398-686EE7DDD27D}" type="presParOf" srcId="{29BB8803-88BA-41ED-836A-B1779EAFB50B}" destId="{4ABCB82C-DA2A-4981-A73B-8D79322DC9E9}" srcOrd="0" destOrd="0" presId="urn:microsoft.com/office/officeart/2018/2/layout/IconLabelList"/>
    <dgm:cxn modelId="{3692C667-7ADB-4D61-AA4D-3EB5E1C3B2AE}" type="presParOf" srcId="{29BB8803-88BA-41ED-836A-B1779EAFB50B}" destId="{C0CE3E5D-EFA0-4E58-8145-EB7EDC5DE974}" srcOrd="1" destOrd="0" presId="urn:microsoft.com/office/officeart/2018/2/layout/IconLabelList"/>
    <dgm:cxn modelId="{DEE32F0E-794A-45C3-BE82-A40F8AB0EC84}" type="presParOf" srcId="{29BB8803-88BA-41ED-836A-B1779EAFB50B}" destId="{384FF7F9-D9FA-42D7-B098-49FC5510D429}" srcOrd="2" destOrd="0" presId="urn:microsoft.com/office/officeart/2018/2/layout/IconLabelList"/>
    <dgm:cxn modelId="{11F63524-5995-467B-9BE5-C2D4B346DB42}" type="presParOf" srcId="{EB3C6E61-6A2C-4686-9712-178F8702D69C}" destId="{CC0CF837-243E-4FCE-B4A1-37322DAD78C3}" srcOrd="1" destOrd="0" presId="urn:microsoft.com/office/officeart/2018/2/layout/IconLabelList"/>
    <dgm:cxn modelId="{FE848E45-697E-4ADE-BFDB-5693668536CB}" type="presParOf" srcId="{EB3C6E61-6A2C-4686-9712-178F8702D69C}" destId="{C825829F-86F9-477B-A556-9BB5991F2DBC}" srcOrd="2" destOrd="0" presId="urn:microsoft.com/office/officeart/2018/2/layout/IconLabelList"/>
    <dgm:cxn modelId="{E3AEFF0A-25C0-4307-AEED-4B1DC174742F}" type="presParOf" srcId="{C825829F-86F9-477B-A556-9BB5991F2DBC}" destId="{C78F857B-8BDD-4DBD-A8F3-9C71E9E6A65D}" srcOrd="0" destOrd="0" presId="urn:microsoft.com/office/officeart/2018/2/layout/IconLabelList"/>
    <dgm:cxn modelId="{D9EB22B3-3E1A-4536-A8FD-69E88D2DC01D}" type="presParOf" srcId="{C825829F-86F9-477B-A556-9BB5991F2DBC}" destId="{4E9F7D1A-055A-492B-B619-DBBAFB8C20C4}" srcOrd="1" destOrd="0" presId="urn:microsoft.com/office/officeart/2018/2/layout/IconLabelList"/>
    <dgm:cxn modelId="{908A99EE-3144-4746-AA90-F4DDE604C988}" type="presParOf" srcId="{C825829F-86F9-477B-A556-9BB5991F2DBC}" destId="{CAE8FEE2-8765-40C9-AFD6-36611778FE71}" srcOrd="2" destOrd="0" presId="urn:microsoft.com/office/officeart/2018/2/layout/IconLabelList"/>
    <dgm:cxn modelId="{4697985E-3260-4911-9540-B55E5B048492}" type="presParOf" srcId="{EB3C6E61-6A2C-4686-9712-178F8702D69C}" destId="{DB7393A1-2F00-497C-8EA0-1D7690676709}" srcOrd="3" destOrd="0" presId="urn:microsoft.com/office/officeart/2018/2/layout/IconLabelList"/>
    <dgm:cxn modelId="{EEDF95F4-707E-4E7F-ACDA-41EB2B196E94}" type="presParOf" srcId="{EB3C6E61-6A2C-4686-9712-178F8702D69C}" destId="{51664860-B185-42FC-80AE-13B8D5E6B4FD}" srcOrd="4" destOrd="0" presId="urn:microsoft.com/office/officeart/2018/2/layout/IconLabelList"/>
    <dgm:cxn modelId="{3A0D7806-8D24-4A70-A747-65031C5FD4B2}" type="presParOf" srcId="{51664860-B185-42FC-80AE-13B8D5E6B4FD}" destId="{D4D76D3E-AABA-4C62-B55B-A807161A68BD}" srcOrd="0" destOrd="0" presId="urn:microsoft.com/office/officeart/2018/2/layout/IconLabelList"/>
    <dgm:cxn modelId="{B9D34EB8-080C-41FE-8CD4-540CD968E67E}" type="presParOf" srcId="{51664860-B185-42FC-80AE-13B8D5E6B4FD}" destId="{588CB0E5-5DD0-42DA-9B24-405A3C14690A}" srcOrd="1" destOrd="0" presId="urn:microsoft.com/office/officeart/2018/2/layout/IconLabelList"/>
    <dgm:cxn modelId="{05EA383C-E281-43E6-B420-5D9F7D1D098E}" type="presParOf" srcId="{51664860-B185-42FC-80AE-13B8D5E6B4FD}" destId="{4D2E7D4F-3369-44A8-BC39-4A5216058B06}" srcOrd="2" destOrd="0" presId="urn:microsoft.com/office/officeart/2018/2/layout/IconLabelList"/>
    <dgm:cxn modelId="{5BD13E7A-3FD6-4459-A3E6-1828E0071771}" type="presParOf" srcId="{EB3C6E61-6A2C-4686-9712-178F8702D69C}" destId="{F214ED10-BF42-4F03-9740-CF4052410860}" srcOrd="5" destOrd="0" presId="urn:microsoft.com/office/officeart/2018/2/layout/IconLabelList"/>
    <dgm:cxn modelId="{C606FDD7-500E-4157-9F75-37B6CD872F92}" type="presParOf" srcId="{EB3C6E61-6A2C-4686-9712-178F8702D69C}" destId="{A0BBF35D-85BC-4D9B-944C-07358DF5B4BE}" srcOrd="6" destOrd="0" presId="urn:microsoft.com/office/officeart/2018/2/layout/IconLabelList"/>
    <dgm:cxn modelId="{B920624C-5C24-4EE5-9BB6-022EAC53F733}" type="presParOf" srcId="{A0BBF35D-85BC-4D9B-944C-07358DF5B4BE}" destId="{A28831F1-68FE-4052-83DB-2D19272F4A9A}" srcOrd="0" destOrd="0" presId="urn:microsoft.com/office/officeart/2018/2/layout/IconLabelList"/>
    <dgm:cxn modelId="{F76801FE-E2B3-4BA9-B0EC-7CF57D740764}" type="presParOf" srcId="{A0BBF35D-85BC-4D9B-944C-07358DF5B4BE}" destId="{2FC86AE5-0179-4C7F-A9A4-35C3B874338A}" srcOrd="1" destOrd="0" presId="urn:microsoft.com/office/officeart/2018/2/layout/IconLabelList"/>
    <dgm:cxn modelId="{91D00A31-7EE3-46FD-B810-2CC5FC0F99FB}" type="presParOf" srcId="{A0BBF35D-85BC-4D9B-944C-07358DF5B4BE}" destId="{9162C1CB-09AD-41D3-9F55-AF3E4936D9EC}" srcOrd="2" destOrd="0" presId="urn:microsoft.com/office/officeart/2018/2/layout/IconLabelList"/>
    <dgm:cxn modelId="{92183D40-7FA5-496D-B328-AF99966582D2}" type="presParOf" srcId="{EB3C6E61-6A2C-4686-9712-178F8702D69C}" destId="{2C88B633-E8B4-44C1-929A-1118FC7F52C4}" srcOrd="7" destOrd="0" presId="urn:microsoft.com/office/officeart/2018/2/layout/IconLabelList"/>
    <dgm:cxn modelId="{3B25126C-7273-420D-A72F-4AD02AAA0C9B}" type="presParOf" srcId="{EB3C6E61-6A2C-4686-9712-178F8702D69C}" destId="{A4EE8770-EF47-459A-BC40-4AC6D78B3D26}" srcOrd="8" destOrd="0" presId="urn:microsoft.com/office/officeart/2018/2/layout/IconLabelList"/>
    <dgm:cxn modelId="{7A7F1414-D87A-4868-8C14-FB67FC806C01}" type="presParOf" srcId="{A4EE8770-EF47-459A-BC40-4AC6D78B3D26}" destId="{FEC6FD2D-3F7C-4041-AA8F-B5E7824BAAAD}" srcOrd="0" destOrd="0" presId="urn:microsoft.com/office/officeart/2018/2/layout/IconLabelList"/>
    <dgm:cxn modelId="{C010155C-D27F-4D43-9EB9-6AC245DF5AA0}" type="presParOf" srcId="{A4EE8770-EF47-459A-BC40-4AC6D78B3D26}" destId="{4839933A-635F-439E-A3FA-F63CDCAC9C43}" srcOrd="1" destOrd="0" presId="urn:microsoft.com/office/officeart/2018/2/layout/IconLabelList"/>
    <dgm:cxn modelId="{7B6E84A1-69E0-41BC-AA7A-622599E86248}" type="presParOf" srcId="{A4EE8770-EF47-459A-BC40-4AC6D78B3D26}" destId="{59FF2300-17F4-4554-BBC8-61FBEC03EEE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68FAE-2C01-4478-B5F0-2C5669A77F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751F3E1-7B77-4FC4-B26C-1EB8B82AB877}">
      <dgm:prSet/>
      <dgm:spPr/>
      <dgm:t>
        <a:bodyPr/>
        <a:lstStyle/>
        <a:p>
          <a:r>
            <a:rPr lang="en-US">
              <a:latin typeface="Roboto" panose="02000000000000000000" pitchFamily="2" charset="0"/>
              <a:ea typeface="Roboto" panose="02000000000000000000" pitchFamily="2" charset="0"/>
            </a:rPr>
            <a:t>HMK requires a copay on some services.</a:t>
          </a:r>
        </a:p>
      </dgm:t>
    </dgm:pt>
    <dgm:pt modelId="{5C84858D-2A69-4E0E-901A-254F1D3662D1}" type="parTrans" cxnId="{1FDA387D-4DEB-4719-AE7E-16A9F9E56C3B}">
      <dgm:prSet/>
      <dgm:spPr/>
      <dgm:t>
        <a:bodyPr/>
        <a:lstStyle/>
        <a:p>
          <a:endParaRPr lang="en-US">
            <a:latin typeface="Roboto" panose="02000000000000000000" pitchFamily="2" charset="0"/>
            <a:ea typeface="Roboto" panose="02000000000000000000" pitchFamily="2" charset="0"/>
          </a:endParaRPr>
        </a:p>
      </dgm:t>
    </dgm:pt>
    <dgm:pt modelId="{AED45717-9C28-4373-BFB8-509663CCAEE5}" type="sibTrans" cxnId="{1FDA387D-4DEB-4719-AE7E-16A9F9E56C3B}">
      <dgm:prSet/>
      <dgm:spPr/>
      <dgm:t>
        <a:bodyPr/>
        <a:lstStyle/>
        <a:p>
          <a:endParaRPr lang="en-US">
            <a:latin typeface="Roboto" panose="02000000000000000000" pitchFamily="2" charset="0"/>
            <a:ea typeface="Roboto" panose="02000000000000000000" pitchFamily="2" charset="0"/>
          </a:endParaRPr>
        </a:p>
      </dgm:t>
    </dgm:pt>
    <dgm:pt modelId="{795C436A-CF77-4145-8343-5F51E8C94FD1}">
      <dgm:prSet/>
      <dgm:spPr/>
      <dgm:t>
        <a:bodyPr/>
        <a:lstStyle/>
        <a:p>
          <a:r>
            <a:rPr lang="en-US">
              <a:latin typeface="Roboto" panose="02000000000000000000" pitchFamily="2" charset="0"/>
              <a:ea typeface="Roboto" panose="02000000000000000000" pitchFamily="2" charset="0"/>
            </a:rPr>
            <a:t>HMK is not available for those who have other insurance upon enrollment/redetermination.</a:t>
          </a:r>
        </a:p>
      </dgm:t>
    </dgm:pt>
    <dgm:pt modelId="{AC1A8757-6176-47B6-9705-FE54F780E346}" type="parTrans" cxnId="{78CA4D77-DDCD-4AF1-AFE9-BEB973BCF379}">
      <dgm:prSet/>
      <dgm:spPr/>
      <dgm:t>
        <a:bodyPr/>
        <a:lstStyle/>
        <a:p>
          <a:endParaRPr lang="en-US">
            <a:latin typeface="Roboto" panose="02000000000000000000" pitchFamily="2" charset="0"/>
            <a:ea typeface="Roboto" panose="02000000000000000000" pitchFamily="2" charset="0"/>
          </a:endParaRPr>
        </a:p>
      </dgm:t>
    </dgm:pt>
    <dgm:pt modelId="{1AFE3350-778D-4551-9F4B-29EE1B8D6FE9}" type="sibTrans" cxnId="{78CA4D77-DDCD-4AF1-AFE9-BEB973BCF379}">
      <dgm:prSet/>
      <dgm:spPr/>
      <dgm:t>
        <a:bodyPr/>
        <a:lstStyle/>
        <a:p>
          <a:endParaRPr lang="en-US">
            <a:latin typeface="Roboto" panose="02000000000000000000" pitchFamily="2" charset="0"/>
            <a:ea typeface="Roboto" panose="02000000000000000000" pitchFamily="2" charset="0"/>
          </a:endParaRPr>
        </a:p>
      </dgm:t>
    </dgm:pt>
    <dgm:pt modelId="{36E9F260-A845-44DE-B743-2B11A3A28C1F}">
      <dgm:prSet/>
      <dgm:spPr/>
      <dgm:t>
        <a:bodyPr/>
        <a:lstStyle/>
        <a:p>
          <a:r>
            <a:rPr lang="en-US">
              <a:latin typeface="Roboto" panose="02000000000000000000" pitchFamily="2" charset="0"/>
              <a:ea typeface="Roboto" panose="02000000000000000000" pitchFamily="2" charset="0"/>
            </a:rPr>
            <a:t>HMK+ and HMK have different prior authorization (PA) processes.</a:t>
          </a:r>
        </a:p>
      </dgm:t>
    </dgm:pt>
    <dgm:pt modelId="{8FA27406-A772-4354-A811-6A3DDC52CE45}" type="parTrans" cxnId="{5D03B359-8D4C-4FEB-B2BD-947E8D15BF64}">
      <dgm:prSet/>
      <dgm:spPr/>
      <dgm:t>
        <a:bodyPr/>
        <a:lstStyle/>
        <a:p>
          <a:endParaRPr lang="en-US">
            <a:latin typeface="Roboto" panose="02000000000000000000" pitchFamily="2" charset="0"/>
            <a:ea typeface="Roboto" panose="02000000000000000000" pitchFamily="2" charset="0"/>
          </a:endParaRPr>
        </a:p>
      </dgm:t>
    </dgm:pt>
    <dgm:pt modelId="{07235526-6759-41D1-A9E2-91DB9C71D24F}" type="sibTrans" cxnId="{5D03B359-8D4C-4FEB-B2BD-947E8D15BF64}">
      <dgm:prSet/>
      <dgm:spPr/>
      <dgm:t>
        <a:bodyPr/>
        <a:lstStyle/>
        <a:p>
          <a:endParaRPr lang="en-US">
            <a:latin typeface="Roboto" panose="02000000000000000000" pitchFamily="2" charset="0"/>
            <a:ea typeface="Roboto" panose="02000000000000000000" pitchFamily="2" charset="0"/>
          </a:endParaRPr>
        </a:p>
      </dgm:t>
    </dgm:pt>
    <dgm:pt modelId="{A268EE3F-5DFD-4D4E-9241-9118F79D2894}">
      <dgm:prSet/>
      <dgm:spPr/>
      <dgm:t>
        <a:bodyPr/>
        <a:lstStyle/>
        <a:p>
          <a:r>
            <a:rPr lang="en-US" dirty="0">
              <a:latin typeface="Roboto" panose="02000000000000000000" pitchFamily="2" charset="0"/>
              <a:ea typeface="Roboto" panose="02000000000000000000" pitchFamily="2" charset="0"/>
            </a:rPr>
            <a:t>HMK requires PA from BCBSMT for out-of-state services.</a:t>
          </a:r>
        </a:p>
      </dgm:t>
    </dgm:pt>
    <dgm:pt modelId="{AA7F0C79-55F0-41F0-BA74-A397788491A9}" type="parTrans" cxnId="{1668DA7C-091F-488F-B205-6F4DA277AEBC}">
      <dgm:prSet/>
      <dgm:spPr/>
      <dgm:t>
        <a:bodyPr/>
        <a:lstStyle/>
        <a:p>
          <a:endParaRPr lang="en-US">
            <a:latin typeface="Roboto" panose="02000000000000000000" pitchFamily="2" charset="0"/>
            <a:ea typeface="Roboto" panose="02000000000000000000" pitchFamily="2" charset="0"/>
          </a:endParaRPr>
        </a:p>
      </dgm:t>
    </dgm:pt>
    <dgm:pt modelId="{957A7AF9-74FD-49A9-9F03-5625BCA3A089}" type="sibTrans" cxnId="{1668DA7C-091F-488F-B205-6F4DA277AEBC}">
      <dgm:prSet/>
      <dgm:spPr/>
      <dgm:t>
        <a:bodyPr/>
        <a:lstStyle/>
        <a:p>
          <a:endParaRPr lang="en-US">
            <a:latin typeface="Roboto" panose="02000000000000000000" pitchFamily="2" charset="0"/>
            <a:ea typeface="Roboto" panose="02000000000000000000" pitchFamily="2" charset="0"/>
          </a:endParaRPr>
        </a:p>
      </dgm:t>
    </dgm:pt>
    <dgm:pt modelId="{2FD9D97E-9F6D-4FB2-8BDC-1F6D54686867}">
      <dgm:prSet/>
      <dgm:spPr/>
      <dgm:t>
        <a:bodyPr/>
        <a:lstStyle/>
        <a:p>
          <a:r>
            <a:rPr lang="en-US">
              <a:latin typeface="Roboto" panose="02000000000000000000" pitchFamily="2" charset="0"/>
              <a:ea typeface="Roboto" panose="02000000000000000000" pitchFamily="2" charset="0"/>
            </a:rPr>
            <a:t>HMK+ and HMK have different provider networks.</a:t>
          </a:r>
        </a:p>
      </dgm:t>
    </dgm:pt>
    <dgm:pt modelId="{81DC39EF-BA4D-4E65-AF15-757D4051C022}" type="parTrans" cxnId="{D26265C1-B37F-4F48-85F0-938CFDD25B4D}">
      <dgm:prSet/>
      <dgm:spPr/>
      <dgm:t>
        <a:bodyPr/>
        <a:lstStyle/>
        <a:p>
          <a:endParaRPr lang="en-US">
            <a:latin typeface="Roboto" panose="02000000000000000000" pitchFamily="2" charset="0"/>
            <a:ea typeface="Roboto" panose="02000000000000000000" pitchFamily="2" charset="0"/>
          </a:endParaRPr>
        </a:p>
      </dgm:t>
    </dgm:pt>
    <dgm:pt modelId="{9521CEB0-EEB1-466E-B2FA-2B4FFA30FB49}" type="sibTrans" cxnId="{D26265C1-B37F-4F48-85F0-938CFDD25B4D}">
      <dgm:prSet/>
      <dgm:spPr/>
      <dgm:t>
        <a:bodyPr/>
        <a:lstStyle/>
        <a:p>
          <a:endParaRPr lang="en-US">
            <a:latin typeface="Roboto" panose="02000000000000000000" pitchFamily="2" charset="0"/>
            <a:ea typeface="Roboto" panose="02000000000000000000" pitchFamily="2" charset="0"/>
          </a:endParaRPr>
        </a:p>
      </dgm:t>
    </dgm:pt>
    <dgm:pt modelId="{8E7CE4D8-30BB-463C-B65F-0FD071F15D03}">
      <dgm:prSet/>
      <dgm:spPr/>
      <dgm:t>
        <a:bodyPr/>
        <a:lstStyle/>
        <a:p>
          <a:r>
            <a:rPr lang="en-US">
              <a:latin typeface="Roboto" panose="02000000000000000000" pitchFamily="2" charset="0"/>
              <a:ea typeface="Roboto" panose="02000000000000000000" pitchFamily="2" charset="0"/>
            </a:rPr>
            <a:t>HMK+ is subject to the Passport Program.</a:t>
          </a:r>
        </a:p>
      </dgm:t>
    </dgm:pt>
    <dgm:pt modelId="{C3E41667-2F19-42FF-A7B0-77822F0C62DD}" type="parTrans" cxnId="{6BE0FB90-FBAC-4528-8524-EC569F98104E}">
      <dgm:prSet/>
      <dgm:spPr/>
      <dgm:t>
        <a:bodyPr/>
        <a:lstStyle/>
        <a:p>
          <a:endParaRPr lang="en-US">
            <a:latin typeface="Roboto" panose="02000000000000000000" pitchFamily="2" charset="0"/>
            <a:ea typeface="Roboto" panose="02000000000000000000" pitchFamily="2" charset="0"/>
          </a:endParaRPr>
        </a:p>
      </dgm:t>
    </dgm:pt>
    <dgm:pt modelId="{551A39CD-0F23-456A-986F-B0FB7F4274F4}" type="sibTrans" cxnId="{6BE0FB90-FBAC-4528-8524-EC569F98104E}">
      <dgm:prSet/>
      <dgm:spPr/>
      <dgm:t>
        <a:bodyPr/>
        <a:lstStyle/>
        <a:p>
          <a:endParaRPr lang="en-US">
            <a:latin typeface="Roboto" panose="02000000000000000000" pitchFamily="2" charset="0"/>
            <a:ea typeface="Roboto" panose="02000000000000000000" pitchFamily="2" charset="0"/>
          </a:endParaRPr>
        </a:p>
      </dgm:t>
    </dgm:pt>
    <dgm:pt modelId="{93DEE4BE-0739-4BD0-B470-7F039A580DD8}">
      <dgm:prSet/>
      <dgm:spPr/>
      <dgm:t>
        <a:bodyPr/>
        <a:lstStyle/>
        <a:p>
          <a:r>
            <a:rPr lang="en-US">
              <a:latin typeface="Roboto" panose="02000000000000000000" pitchFamily="2" charset="0"/>
              <a:ea typeface="Roboto" panose="02000000000000000000" pitchFamily="2" charset="0"/>
            </a:rPr>
            <a:t>HMK is not subject to the Medicaid EPSDT rules.</a:t>
          </a:r>
        </a:p>
      </dgm:t>
    </dgm:pt>
    <dgm:pt modelId="{AC0700CB-E1A8-415E-8DFE-FE70366BBDAD}" type="parTrans" cxnId="{85656E0C-A80C-4CF0-B712-5AF7E6602705}">
      <dgm:prSet/>
      <dgm:spPr/>
      <dgm:t>
        <a:bodyPr/>
        <a:lstStyle/>
        <a:p>
          <a:endParaRPr lang="en-US">
            <a:latin typeface="Roboto" panose="02000000000000000000" pitchFamily="2" charset="0"/>
            <a:ea typeface="Roboto" panose="02000000000000000000" pitchFamily="2" charset="0"/>
          </a:endParaRPr>
        </a:p>
      </dgm:t>
    </dgm:pt>
    <dgm:pt modelId="{07529D9B-8F5E-4CB9-8DD8-6229340B302C}" type="sibTrans" cxnId="{85656E0C-A80C-4CF0-B712-5AF7E6602705}">
      <dgm:prSet/>
      <dgm:spPr/>
      <dgm:t>
        <a:bodyPr/>
        <a:lstStyle/>
        <a:p>
          <a:endParaRPr lang="en-US">
            <a:latin typeface="Roboto" panose="02000000000000000000" pitchFamily="2" charset="0"/>
            <a:ea typeface="Roboto" panose="02000000000000000000" pitchFamily="2" charset="0"/>
          </a:endParaRPr>
        </a:p>
      </dgm:t>
    </dgm:pt>
    <dgm:pt modelId="{0380E27A-D9DA-42FA-8874-E45E581B0AFB}">
      <dgm:prSet/>
      <dgm:spPr/>
      <dgm:t>
        <a:bodyPr/>
        <a:lstStyle/>
        <a:p>
          <a:r>
            <a:rPr lang="en-US" dirty="0">
              <a:latin typeface="Roboto" panose="02000000000000000000" pitchFamily="2" charset="0"/>
              <a:ea typeface="Roboto" panose="02000000000000000000" pitchFamily="2" charset="0"/>
            </a:rPr>
            <a:t>HMK does not cover orthodontia, private duty nursing, long term care, TCM, CSCT.</a:t>
          </a:r>
        </a:p>
      </dgm:t>
    </dgm:pt>
    <dgm:pt modelId="{C487E21F-545B-40BD-BD0C-0FA7690B03D9}" type="parTrans" cxnId="{A6CB35CE-AC4F-4441-B2FD-8B00C01C18D5}">
      <dgm:prSet/>
      <dgm:spPr/>
      <dgm:t>
        <a:bodyPr/>
        <a:lstStyle/>
        <a:p>
          <a:endParaRPr lang="en-US">
            <a:latin typeface="Roboto" panose="02000000000000000000" pitchFamily="2" charset="0"/>
            <a:ea typeface="Roboto" panose="02000000000000000000" pitchFamily="2" charset="0"/>
          </a:endParaRPr>
        </a:p>
      </dgm:t>
    </dgm:pt>
    <dgm:pt modelId="{F558118B-88B8-40A3-951E-E66B22DCF507}" type="sibTrans" cxnId="{A6CB35CE-AC4F-4441-B2FD-8B00C01C18D5}">
      <dgm:prSet/>
      <dgm:spPr/>
      <dgm:t>
        <a:bodyPr/>
        <a:lstStyle/>
        <a:p>
          <a:endParaRPr lang="en-US">
            <a:latin typeface="Roboto" panose="02000000000000000000" pitchFamily="2" charset="0"/>
            <a:ea typeface="Roboto" panose="02000000000000000000" pitchFamily="2" charset="0"/>
          </a:endParaRPr>
        </a:p>
      </dgm:t>
    </dgm:pt>
    <dgm:pt modelId="{DEA6A178-5448-42D5-BB7C-4BA9D767FC63}" type="pres">
      <dgm:prSet presAssocID="{35C68FAE-2C01-4478-B5F0-2C5669A77FC8}" presName="vert0" presStyleCnt="0">
        <dgm:presLayoutVars>
          <dgm:dir/>
          <dgm:animOne val="branch"/>
          <dgm:animLvl val="lvl"/>
        </dgm:presLayoutVars>
      </dgm:prSet>
      <dgm:spPr/>
    </dgm:pt>
    <dgm:pt modelId="{92EE3FAF-042E-4269-9577-885A53CC24A3}" type="pres">
      <dgm:prSet presAssocID="{4751F3E1-7B77-4FC4-B26C-1EB8B82AB877}" presName="thickLine" presStyleLbl="alignNode1" presStyleIdx="0" presStyleCnt="8"/>
      <dgm:spPr/>
    </dgm:pt>
    <dgm:pt modelId="{F9F523DB-4EB7-4EE7-9924-DC04DF39D609}" type="pres">
      <dgm:prSet presAssocID="{4751F3E1-7B77-4FC4-B26C-1EB8B82AB877}" presName="horz1" presStyleCnt="0"/>
      <dgm:spPr/>
    </dgm:pt>
    <dgm:pt modelId="{BA7133F2-98C2-420B-AA43-D6766B666594}" type="pres">
      <dgm:prSet presAssocID="{4751F3E1-7B77-4FC4-B26C-1EB8B82AB877}" presName="tx1" presStyleLbl="revTx" presStyleIdx="0" presStyleCnt="8"/>
      <dgm:spPr/>
    </dgm:pt>
    <dgm:pt modelId="{35BA0BA8-C899-4BA1-8915-73261AB84A91}" type="pres">
      <dgm:prSet presAssocID="{4751F3E1-7B77-4FC4-B26C-1EB8B82AB877}" presName="vert1" presStyleCnt="0"/>
      <dgm:spPr/>
    </dgm:pt>
    <dgm:pt modelId="{7ADA206A-4764-4398-AC50-AB3875ED343F}" type="pres">
      <dgm:prSet presAssocID="{795C436A-CF77-4145-8343-5F51E8C94FD1}" presName="thickLine" presStyleLbl="alignNode1" presStyleIdx="1" presStyleCnt="8"/>
      <dgm:spPr/>
    </dgm:pt>
    <dgm:pt modelId="{A59A67C7-763D-4A8A-BBD8-FF6CE541B0C3}" type="pres">
      <dgm:prSet presAssocID="{795C436A-CF77-4145-8343-5F51E8C94FD1}" presName="horz1" presStyleCnt="0"/>
      <dgm:spPr/>
    </dgm:pt>
    <dgm:pt modelId="{F809E47B-0194-4CD0-9C14-6E9EDC99E825}" type="pres">
      <dgm:prSet presAssocID="{795C436A-CF77-4145-8343-5F51E8C94FD1}" presName="tx1" presStyleLbl="revTx" presStyleIdx="1" presStyleCnt="8"/>
      <dgm:spPr/>
    </dgm:pt>
    <dgm:pt modelId="{BCE1CCD2-B36C-430A-8F92-C7AEEE3AA6AA}" type="pres">
      <dgm:prSet presAssocID="{795C436A-CF77-4145-8343-5F51E8C94FD1}" presName="vert1" presStyleCnt="0"/>
      <dgm:spPr/>
    </dgm:pt>
    <dgm:pt modelId="{7B2F0400-3E54-43C1-87E6-A319B01D23BA}" type="pres">
      <dgm:prSet presAssocID="{36E9F260-A845-44DE-B743-2B11A3A28C1F}" presName="thickLine" presStyleLbl="alignNode1" presStyleIdx="2" presStyleCnt="8"/>
      <dgm:spPr/>
    </dgm:pt>
    <dgm:pt modelId="{D2FE4369-FBAF-4ABE-9B63-1FB20698E4AB}" type="pres">
      <dgm:prSet presAssocID="{36E9F260-A845-44DE-B743-2B11A3A28C1F}" presName="horz1" presStyleCnt="0"/>
      <dgm:spPr/>
    </dgm:pt>
    <dgm:pt modelId="{AC686A9B-D24B-4A79-96B3-6C3053126DDC}" type="pres">
      <dgm:prSet presAssocID="{36E9F260-A845-44DE-B743-2B11A3A28C1F}" presName="tx1" presStyleLbl="revTx" presStyleIdx="2" presStyleCnt="8"/>
      <dgm:spPr/>
    </dgm:pt>
    <dgm:pt modelId="{4CD1C21E-C972-4672-B1B3-104E01FEB9C7}" type="pres">
      <dgm:prSet presAssocID="{36E9F260-A845-44DE-B743-2B11A3A28C1F}" presName="vert1" presStyleCnt="0"/>
      <dgm:spPr/>
    </dgm:pt>
    <dgm:pt modelId="{6CCE5880-096A-4A91-AF10-58FB50CAB42E}" type="pres">
      <dgm:prSet presAssocID="{A268EE3F-5DFD-4D4E-9241-9118F79D2894}" presName="thickLine" presStyleLbl="alignNode1" presStyleIdx="3" presStyleCnt="8"/>
      <dgm:spPr/>
    </dgm:pt>
    <dgm:pt modelId="{2531BDBB-DEFD-40FE-B557-389255A97497}" type="pres">
      <dgm:prSet presAssocID="{A268EE3F-5DFD-4D4E-9241-9118F79D2894}" presName="horz1" presStyleCnt="0"/>
      <dgm:spPr/>
    </dgm:pt>
    <dgm:pt modelId="{E1E9C056-265A-4D97-9F30-4F64ACDE6E4A}" type="pres">
      <dgm:prSet presAssocID="{A268EE3F-5DFD-4D4E-9241-9118F79D2894}" presName="tx1" presStyleLbl="revTx" presStyleIdx="3" presStyleCnt="8"/>
      <dgm:spPr/>
    </dgm:pt>
    <dgm:pt modelId="{090A82DA-7A45-4B9D-B499-68550E2D5953}" type="pres">
      <dgm:prSet presAssocID="{A268EE3F-5DFD-4D4E-9241-9118F79D2894}" presName="vert1" presStyleCnt="0"/>
      <dgm:spPr/>
    </dgm:pt>
    <dgm:pt modelId="{6E6C4AA2-4A6B-4A81-AC73-B0E380BCED31}" type="pres">
      <dgm:prSet presAssocID="{2FD9D97E-9F6D-4FB2-8BDC-1F6D54686867}" presName="thickLine" presStyleLbl="alignNode1" presStyleIdx="4" presStyleCnt="8"/>
      <dgm:spPr/>
    </dgm:pt>
    <dgm:pt modelId="{8D0EC9CA-06C9-4173-8C03-D60C5DEC1B57}" type="pres">
      <dgm:prSet presAssocID="{2FD9D97E-9F6D-4FB2-8BDC-1F6D54686867}" presName="horz1" presStyleCnt="0"/>
      <dgm:spPr/>
    </dgm:pt>
    <dgm:pt modelId="{41EDA3B6-7F7E-41A9-AE53-207700A0DE30}" type="pres">
      <dgm:prSet presAssocID="{2FD9D97E-9F6D-4FB2-8BDC-1F6D54686867}" presName="tx1" presStyleLbl="revTx" presStyleIdx="4" presStyleCnt="8"/>
      <dgm:spPr/>
    </dgm:pt>
    <dgm:pt modelId="{A693BF9C-C189-452F-BC6C-6B32D43C8A65}" type="pres">
      <dgm:prSet presAssocID="{2FD9D97E-9F6D-4FB2-8BDC-1F6D54686867}" presName="vert1" presStyleCnt="0"/>
      <dgm:spPr/>
    </dgm:pt>
    <dgm:pt modelId="{A8186986-305A-4F61-9A0B-807801E4602C}" type="pres">
      <dgm:prSet presAssocID="{8E7CE4D8-30BB-463C-B65F-0FD071F15D03}" presName="thickLine" presStyleLbl="alignNode1" presStyleIdx="5" presStyleCnt="8"/>
      <dgm:spPr/>
    </dgm:pt>
    <dgm:pt modelId="{E9B84976-AC02-4D15-87B5-3EA831C27215}" type="pres">
      <dgm:prSet presAssocID="{8E7CE4D8-30BB-463C-B65F-0FD071F15D03}" presName="horz1" presStyleCnt="0"/>
      <dgm:spPr/>
    </dgm:pt>
    <dgm:pt modelId="{B5F29AF2-AF5D-4237-BC4B-08517A399479}" type="pres">
      <dgm:prSet presAssocID="{8E7CE4D8-30BB-463C-B65F-0FD071F15D03}" presName="tx1" presStyleLbl="revTx" presStyleIdx="5" presStyleCnt="8"/>
      <dgm:spPr/>
    </dgm:pt>
    <dgm:pt modelId="{9C19C2DB-FDEF-4CB9-8B0C-170C9112BEC6}" type="pres">
      <dgm:prSet presAssocID="{8E7CE4D8-30BB-463C-B65F-0FD071F15D03}" presName="vert1" presStyleCnt="0"/>
      <dgm:spPr/>
    </dgm:pt>
    <dgm:pt modelId="{2C854B50-7D40-4C2D-9EB8-394C3E655DC0}" type="pres">
      <dgm:prSet presAssocID="{93DEE4BE-0739-4BD0-B470-7F039A580DD8}" presName="thickLine" presStyleLbl="alignNode1" presStyleIdx="6" presStyleCnt="8"/>
      <dgm:spPr/>
    </dgm:pt>
    <dgm:pt modelId="{02F871C2-8FA8-4EA4-9331-D94018DF40B5}" type="pres">
      <dgm:prSet presAssocID="{93DEE4BE-0739-4BD0-B470-7F039A580DD8}" presName="horz1" presStyleCnt="0"/>
      <dgm:spPr/>
    </dgm:pt>
    <dgm:pt modelId="{258E5C6C-425B-455B-94EA-26BAD0465C69}" type="pres">
      <dgm:prSet presAssocID="{93DEE4BE-0739-4BD0-B470-7F039A580DD8}" presName="tx1" presStyleLbl="revTx" presStyleIdx="6" presStyleCnt="8"/>
      <dgm:spPr/>
    </dgm:pt>
    <dgm:pt modelId="{9976D840-D7F5-4216-8092-C00E196A0710}" type="pres">
      <dgm:prSet presAssocID="{93DEE4BE-0739-4BD0-B470-7F039A580DD8}" presName="vert1" presStyleCnt="0"/>
      <dgm:spPr/>
    </dgm:pt>
    <dgm:pt modelId="{1F1374B6-EA92-4D88-8B9D-66B72F9371AD}" type="pres">
      <dgm:prSet presAssocID="{0380E27A-D9DA-42FA-8874-E45E581B0AFB}" presName="thickLine" presStyleLbl="alignNode1" presStyleIdx="7" presStyleCnt="8"/>
      <dgm:spPr/>
    </dgm:pt>
    <dgm:pt modelId="{ECE18A9E-2E30-46A8-AA68-3B7C4A6E24F5}" type="pres">
      <dgm:prSet presAssocID="{0380E27A-D9DA-42FA-8874-E45E581B0AFB}" presName="horz1" presStyleCnt="0"/>
      <dgm:spPr/>
    </dgm:pt>
    <dgm:pt modelId="{05DF7D35-15D8-4D3F-B732-E3ABBF4ACBFB}" type="pres">
      <dgm:prSet presAssocID="{0380E27A-D9DA-42FA-8874-E45E581B0AFB}" presName="tx1" presStyleLbl="revTx" presStyleIdx="7" presStyleCnt="8"/>
      <dgm:spPr/>
    </dgm:pt>
    <dgm:pt modelId="{4BF84FFC-7FE5-4F5C-A7D6-665D8948B16F}" type="pres">
      <dgm:prSet presAssocID="{0380E27A-D9DA-42FA-8874-E45E581B0AFB}" presName="vert1" presStyleCnt="0"/>
      <dgm:spPr/>
    </dgm:pt>
  </dgm:ptLst>
  <dgm:cxnLst>
    <dgm:cxn modelId="{85656E0C-A80C-4CF0-B712-5AF7E6602705}" srcId="{35C68FAE-2C01-4478-B5F0-2C5669A77FC8}" destId="{93DEE4BE-0739-4BD0-B470-7F039A580DD8}" srcOrd="6" destOrd="0" parTransId="{AC0700CB-E1A8-415E-8DFE-FE70366BBDAD}" sibTransId="{07529D9B-8F5E-4CB9-8DD8-6229340B302C}"/>
    <dgm:cxn modelId="{B243591F-B65F-4BC9-B62A-A11B969826DD}" type="presOf" srcId="{4751F3E1-7B77-4FC4-B26C-1EB8B82AB877}" destId="{BA7133F2-98C2-420B-AA43-D6766B666594}" srcOrd="0" destOrd="0" presId="urn:microsoft.com/office/officeart/2008/layout/LinedList"/>
    <dgm:cxn modelId="{D9809C4C-535B-4E67-8FB3-3F571EC20E46}" type="presOf" srcId="{35C68FAE-2C01-4478-B5F0-2C5669A77FC8}" destId="{DEA6A178-5448-42D5-BB7C-4BA9D767FC63}" srcOrd="0" destOrd="0" presId="urn:microsoft.com/office/officeart/2008/layout/LinedList"/>
    <dgm:cxn modelId="{FF490D55-7715-44EF-BF7D-71236F5EC938}" type="presOf" srcId="{93DEE4BE-0739-4BD0-B470-7F039A580DD8}" destId="{258E5C6C-425B-455B-94EA-26BAD0465C69}" srcOrd="0" destOrd="0" presId="urn:microsoft.com/office/officeart/2008/layout/LinedList"/>
    <dgm:cxn modelId="{78CA4D77-DDCD-4AF1-AFE9-BEB973BCF379}" srcId="{35C68FAE-2C01-4478-B5F0-2C5669A77FC8}" destId="{795C436A-CF77-4145-8343-5F51E8C94FD1}" srcOrd="1" destOrd="0" parTransId="{AC1A8757-6176-47B6-9705-FE54F780E346}" sibTransId="{1AFE3350-778D-4551-9F4B-29EE1B8D6FE9}"/>
    <dgm:cxn modelId="{5D03B359-8D4C-4FEB-B2BD-947E8D15BF64}" srcId="{35C68FAE-2C01-4478-B5F0-2C5669A77FC8}" destId="{36E9F260-A845-44DE-B743-2B11A3A28C1F}" srcOrd="2" destOrd="0" parTransId="{8FA27406-A772-4354-A811-6A3DDC52CE45}" sibTransId="{07235526-6759-41D1-A9E2-91DB9C71D24F}"/>
    <dgm:cxn modelId="{1668DA7C-091F-488F-B205-6F4DA277AEBC}" srcId="{35C68FAE-2C01-4478-B5F0-2C5669A77FC8}" destId="{A268EE3F-5DFD-4D4E-9241-9118F79D2894}" srcOrd="3" destOrd="0" parTransId="{AA7F0C79-55F0-41F0-BA74-A397788491A9}" sibTransId="{957A7AF9-74FD-49A9-9F03-5625BCA3A089}"/>
    <dgm:cxn modelId="{1FDA387D-4DEB-4719-AE7E-16A9F9E56C3B}" srcId="{35C68FAE-2C01-4478-B5F0-2C5669A77FC8}" destId="{4751F3E1-7B77-4FC4-B26C-1EB8B82AB877}" srcOrd="0" destOrd="0" parTransId="{5C84858D-2A69-4E0E-901A-254F1D3662D1}" sibTransId="{AED45717-9C28-4373-BFB8-509663CCAEE5}"/>
    <dgm:cxn modelId="{6BE0FB90-FBAC-4528-8524-EC569F98104E}" srcId="{35C68FAE-2C01-4478-B5F0-2C5669A77FC8}" destId="{8E7CE4D8-30BB-463C-B65F-0FD071F15D03}" srcOrd="5" destOrd="0" parTransId="{C3E41667-2F19-42FF-A7B0-77822F0C62DD}" sibTransId="{551A39CD-0F23-456A-986F-B0FB7F4274F4}"/>
    <dgm:cxn modelId="{5CFA0399-AAFC-4A42-BD45-B96F527C1A4B}" type="presOf" srcId="{795C436A-CF77-4145-8343-5F51E8C94FD1}" destId="{F809E47B-0194-4CD0-9C14-6E9EDC99E825}" srcOrd="0" destOrd="0" presId="urn:microsoft.com/office/officeart/2008/layout/LinedList"/>
    <dgm:cxn modelId="{5E151E9C-090E-4830-B27E-EACD6B53D1BA}" type="presOf" srcId="{2FD9D97E-9F6D-4FB2-8BDC-1F6D54686867}" destId="{41EDA3B6-7F7E-41A9-AE53-207700A0DE30}" srcOrd="0" destOrd="0" presId="urn:microsoft.com/office/officeart/2008/layout/LinedList"/>
    <dgm:cxn modelId="{94C0C6A2-BBF7-4730-84D6-846D2CF7FDA4}" type="presOf" srcId="{A268EE3F-5DFD-4D4E-9241-9118F79D2894}" destId="{E1E9C056-265A-4D97-9F30-4F64ACDE6E4A}" srcOrd="0" destOrd="0" presId="urn:microsoft.com/office/officeart/2008/layout/LinedList"/>
    <dgm:cxn modelId="{D26265C1-B37F-4F48-85F0-938CFDD25B4D}" srcId="{35C68FAE-2C01-4478-B5F0-2C5669A77FC8}" destId="{2FD9D97E-9F6D-4FB2-8BDC-1F6D54686867}" srcOrd="4" destOrd="0" parTransId="{81DC39EF-BA4D-4E65-AF15-757D4051C022}" sibTransId="{9521CEB0-EEB1-466E-B2FA-2B4FFA30FB49}"/>
    <dgm:cxn modelId="{A6CB35CE-AC4F-4441-B2FD-8B00C01C18D5}" srcId="{35C68FAE-2C01-4478-B5F0-2C5669A77FC8}" destId="{0380E27A-D9DA-42FA-8874-E45E581B0AFB}" srcOrd="7" destOrd="0" parTransId="{C487E21F-545B-40BD-BD0C-0FA7690B03D9}" sibTransId="{F558118B-88B8-40A3-951E-E66B22DCF507}"/>
    <dgm:cxn modelId="{32EB3CD7-F916-4CE2-A323-F978A0645B61}" type="presOf" srcId="{8E7CE4D8-30BB-463C-B65F-0FD071F15D03}" destId="{B5F29AF2-AF5D-4237-BC4B-08517A399479}" srcOrd="0" destOrd="0" presId="urn:microsoft.com/office/officeart/2008/layout/LinedList"/>
    <dgm:cxn modelId="{4624A5E3-FFF2-41E8-B0B6-8142E18E6A69}" type="presOf" srcId="{0380E27A-D9DA-42FA-8874-E45E581B0AFB}" destId="{05DF7D35-15D8-4D3F-B732-E3ABBF4ACBFB}" srcOrd="0" destOrd="0" presId="urn:microsoft.com/office/officeart/2008/layout/LinedList"/>
    <dgm:cxn modelId="{641C01FF-5937-4111-9A40-9E83943DFE73}" type="presOf" srcId="{36E9F260-A845-44DE-B743-2B11A3A28C1F}" destId="{AC686A9B-D24B-4A79-96B3-6C3053126DDC}" srcOrd="0" destOrd="0" presId="urn:microsoft.com/office/officeart/2008/layout/LinedList"/>
    <dgm:cxn modelId="{16D7B1A4-5248-499B-9EBF-84A9AB9DDE40}" type="presParOf" srcId="{DEA6A178-5448-42D5-BB7C-4BA9D767FC63}" destId="{92EE3FAF-042E-4269-9577-885A53CC24A3}" srcOrd="0" destOrd="0" presId="urn:microsoft.com/office/officeart/2008/layout/LinedList"/>
    <dgm:cxn modelId="{1A196690-ADEB-4975-A7A3-490686859A1B}" type="presParOf" srcId="{DEA6A178-5448-42D5-BB7C-4BA9D767FC63}" destId="{F9F523DB-4EB7-4EE7-9924-DC04DF39D609}" srcOrd="1" destOrd="0" presId="urn:microsoft.com/office/officeart/2008/layout/LinedList"/>
    <dgm:cxn modelId="{2D34C7A0-650D-4A55-8FC2-54E5C4C46312}" type="presParOf" srcId="{F9F523DB-4EB7-4EE7-9924-DC04DF39D609}" destId="{BA7133F2-98C2-420B-AA43-D6766B666594}" srcOrd="0" destOrd="0" presId="urn:microsoft.com/office/officeart/2008/layout/LinedList"/>
    <dgm:cxn modelId="{51EFB91A-B03C-4333-A73B-CEF3AC13A975}" type="presParOf" srcId="{F9F523DB-4EB7-4EE7-9924-DC04DF39D609}" destId="{35BA0BA8-C899-4BA1-8915-73261AB84A91}" srcOrd="1" destOrd="0" presId="urn:microsoft.com/office/officeart/2008/layout/LinedList"/>
    <dgm:cxn modelId="{216EDBCB-12E5-46E5-89D2-BF4956556876}" type="presParOf" srcId="{DEA6A178-5448-42D5-BB7C-4BA9D767FC63}" destId="{7ADA206A-4764-4398-AC50-AB3875ED343F}" srcOrd="2" destOrd="0" presId="urn:microsoft.com/office/officeart/2008/layout/LinedList"/>
    <dgm:cxn modelId="{2578CC4F-4293-48A5-809F-D1EABF35696C}" type="presParOf" srcId="{DEA6A178-5448-42D5-BB7C-4BA9D767FC63}" destId="{A59A67C7-763D-4A8A-BBD8-FF6CE541B0C3}" srcOrd="3" destOrd="0" presId="urn:microsoft.com/office/officeart/2008/layout/LinedList"/>
    <dgm:cxn modelId="{C45840D4-9437-4AD7-ABA2-B54A3B557C6D}" type="presParOf" srcId="{A59A67C7-763D-4A8A-BBD8-FF6CE541B0C3}" destId="{F809E47B-0194-4CD0-9C14-6E9EDC99E825}" srcOrd="0" destOrd="0" presId="urn:microsoft.com/office/officeart/2008/layout/LinedList"/>
    <dgm:cxn modelId="{FECBA1B3-5B70-430A-9EE8-FBC83D5DA25B}" type="presParOf" srcId="{A59A67C7-763D-4A8A-BBD8-FF6CE541B0C3}" destId="{BCE1CCD2-B36C-430A-8F92-C7AEEE3AA6AA}" srcOrd="1" destOrd="0" presId="urn:microsoft.com/office/officeart/2008/layout/LinedList"/>
    <dgm:cxn modelId="{C988C3D1-3E7E-4BE7-A76C-8D80EACE7AED}" type="presParOf" srcId="{DEA6A178-5448-42D5-BB7C-4BA9D767FC63}" destId="{7B2F0400-3E54-43C1-87E6-A319B01D23BA}" srcOrd="4" destOrd="0" presId="urn:microsoft.com/office/officeart/2008/layout/LinedList"/>
    <dgm:cxn modelId="{AB33F5CA-8557-403D-A34A-2B08C4D5E707}" type="presParOf" srcId="{DEA6A178-5448-42D5-BB7C-4BA9D767FC63}" destId="{D2FE4369-FBAF-4ABE-9B63-1FB20698E4AB}" srcOrd="5" destOrd="0" presId="urn:microsoft.com/office/officeart/2008/layout/LinedList"/>
    <dgm:cxn modelId="{22A4A918-D564-4F24-B059-CCD88C000B3A}" type="presParOf" srcId="{D2FE4369-FBAF-4ABE-9B63-1FB20698E4AB}" destId="{AC686A9B-D24B-4A79-96B3-6C3053126DDC}" srcOrd="0" destOrd="0" presId="urn:microsoft.com/office/officeart/2008/layout/LinedList"/>
    <dgm:cxn modelId="{4E943EC0-FB49-4618-A08F-0C7F5FEC377A}" type="presParOf" srcId="{D2FE4369-FBAF-4ABE-9B63-1FB20698E4AB}" destId="{4CD1C21E-C972-4672-B1B3-104E01FEB9C7}" srcOrd="1" destOrd="0" presId="urn:microsoft.com/office/officeart/2008/layout/LinedList"/>
    <dgm:cxn modelId="{3A3CF274-FAFC-4BB7-9F50-ECD48CFBA4CA}" type="presParOf" srcId="{DEA6A178-5448-42D5-BB7C-4BA9D767FC63}" destId="{6CCE5880-096A-4A91-AF10-58FB50CAB42E}" srcOrd="6" destOrd="0" presId="urn:microsoft.com/office/officeart/2008/layout/LinedList"/>
    <dgm:cxn modelId="{E74A2E05-1B75-456C-A008-F57106A883CB}" type="presParOf" srcId="{DEA6A178-5448-42D5-BB7C-4BA9D767FC63}" destId="{2531BDBB-DEFD-40FE-B557-389255A97497}" srcOrd="7" destOrd="0" presId="urn:microsoft.com/office/officeart/2008/layout/LinedList"/>
    <dgm:cxn modelId="{EA1F80E5-EA60-442E-B27D-B0CF42944FEE}" type="presParOf" srcId="{2531BDBB-DEFD-40FE-B557-389255A97497}" destId="{E1E9C056-265A-4D97-9F30-4F64ACDE6E4A}" srcOrd="0" destOrd="0" presId="urn:microsoft.com/office/officeart/2008/layout/LinedList"/>
    <dgm:cxn modelId="{29833B15-CCC3-491B-9C97-9B8FA29927D2}" type="presParOf" srcId="{2531BDBB-DEFD-40FE-B557-389255A97497}" destId="{090A82DA-7A45-4B9D-B499-68550E2D5953}" srcOrd="1" destOrd="0" presId="urn:microsoft.com/office/officeart/2008/layout/LinedList"/>
    <dgm:cxn modelId="{9D0F6920-8099-44D6-9A6D-37D5E09F4031}" type="presParOf" srcId="{DEA6A178-5448-42D5-BB7C-4BA9D767FC63}" destId="{6E6C4AA2-4A6B-4A81-AC73-B0E380BCED31}" srcOrd="8" destOrd="0" presId="urn:microsoft.com/office/officeart/2008/layout/LinedList"/>
    <dgm:cxn modelId="{FA23FF79-EE69-4319-B8DE-B12433D75943}" type="presParOf" srcId="{DEA6A178-5448-42D5-BB7C-4BA9D767FC63}" destId="{8D0EC9CA-06C9-4173-8C03-D60C5DEC1B57}" srcOrd="9" destOrd="0" presId="urn:microsoft.com/office/officeart/2008/layout/LinedList"/>
    <dgm:cxn modelId="{A7128E76-9558-46C5-8734-127253F50880}" type="presParOf" srcId="{8D0EC9CA-06C9-4173-8C03-D60C5DEC1B57}" destId="{41EDA3B6-7F7E-41A9-AE53-207700A0DE30}" srcOrd="0" destOrd="0" presId="urn:microsoft.com/office/officeart/2008/layout/LinedList"/>
    <dgm:cxn modelId="{218BF322-A9C1-4FCD-A77A-1D2FF0699061}" type="presParOf" srcId="{8D0EC9CA-06C9-4173-8C03-D60C5DEC1B57}" destId="{A693BF9C-C189-452F-BC6C-6B32D43C8A65}" srcOrd="1" destOrd="0" presId="urn:microsoft.com/office/officeart/2008/layout/LinedList"/>
    <dgm:cxn modelId="{85807EC2-012F-44A8-BAEE-BBCC770DEDEC}" type="presParOf" srcId="{DEA6A178-5448-42D5-BB7C-4BA9D767FC63}" destId="{A8186986-305A-4F61-9A0B-807801E4602C}" srcOrd="10" destOrd="0" presId="urn:microsoft.com/office/officeart/2008/layout/LinedList"/>
    <dgm:cxn modelId="{3FB446F6-9BA1-44DA-B61F-E5631D78FAC2}" type="presParOf" srcId="{DEA6A178-5448-42D5-BB7C-4BA9D767FC63}" destId="{E9B84976-AC02-4D15-87B5-3EA831C27215}" srcOrd="11" destOrd="0" presId="urn:microsoft.com/office/officeart/2008/layout/LinedList"/>
    <dgm:cxn modelId="{4678C89D-BE84-47EF-B83B-C36D21CD7C94}" type="presParOf" srcId="{E9B84976-AC02-4D15-87B5-3EA831C27215}" destId="{B5F29AF2-AF5D-4237-BC4B-08517A399479}" srcOrd="0" destOrd="0" presId="urn:microsoft.com/office/officeart/2008/layout/LinedList"/>
    <dgm:cxn modelId="{D3605F0B-B072-4433-A908-95C153F5DD68}" type="presParOf" srcId="{E9B84976-AC02-4D15-87B5-3EA831C27215}" destId="{9C19C2DB-FDEF-4CB9-8B0C-170C9112BEC6}" srcOrd="1" destOrd="0" presId="urn:microsoft.com/office/officeart/2008/layout/LinedList"/>
    <dgm:cxn modelId="{312C6584-E8E0-4C7D-95CD-8EDEA757D993}" type="presParOf" srcId="{DEA6A178-5448-42D5-BB7C-4BA9D767FC63}" destId="{2C854B50-7D40-4C2D-9EB8-394C3E655DC0}" srcOrd="12" destOrd="0" presId="urn:microsoft.com/office/officeart/2008/layout/LinedList"/>
    <dgm:cxn modelId="{0FD4BDFF-D948-4573-B4A7-532DB3840607}" type="presParOf" srcId="{DEA6A178-5448-42D5-BB7C-4BA9D767FC63}" destId="{02F871C2-8FA8-4EA4-9331-D94018DF40B5}" srcOrd="13" destOrd="0" presId="urn:microsoft.com/office/officeart/2008/layout/LinedList"/>
    <dgm:cxn modelId="{8E7402BF-1468-4616-B187-3C82E49C3B1A}" type="presParOf" srcId="{02F871C2-8FA8-4EA4-9331-D94018DF40B5}" destId="{258E5C6C-425B-455B-94EA-26BAD0465C69}" srcOrd="0" destOrd="0" presId="urn:microsoft.com/office/officeart/2008/layout/LinedList"/>
    <dgm:cxn modelId="{66751300-3037-41BC-9E3C-C14F644112B3}" type="presParOf" srcId="{02F871C2-8FA8-4EA4-9331-D94018DF40B5}" destId="{9976D840-D7F5-4216-8092-C00E196A0710}" srcOrd="1" destOrd="0" presId="urn:microsoft.com/office/officeart/2008/layout/LinedList"/>
    <dgm:cxn modelId="{D8D05649-37EF-42FD-9B7B-7E9EB4B42201}" type="presParOf" srcId="{DEA6A178-5448-42D5-BB7C-4BA9D767FC63}" destId="{1F1374B6-EA92-4D88-8B9D-66B72F9371AD}" srcOrd="14" destOrd="0" presId="urn:microsoft.com/office/officeart/2008/layout/LinedList"/>
    <dgm:cxn modelId="{76EE310A-9BE2-4009-86F8-A599B64B9224}" type="presParOf" srcId="{DEA6A178-5448-42D5-BB7C-4BA9D767FC63}" destId="{ECE18A9E-2E30-46A8-AA68-3B7C4A6E24F5}" srcOrd="15" destOrd="0" presId="urn:microsoft.com/office/officeart/2008/layout/LinedList"/>
    <dgm:cxn modelId="{50261DBA-B4E0-4551-9527-8B1B60804631}" type="presParOf" srcId="{ECE18A9E-2E30-46A8-AA68-3B7C4A6E24F5}" destId="{05DF7D35-15D8-4D3F-B732-E3ABBF4ACBFB}" srcOrd="0" destOrd="0" presId="urn:microsoft.com/office/officeart/2008/layout/LinedList"/>
    <dgm:cxn modelId="{CD6E4E8F-F780-4C1A-913B-6CC91E9979CB}" type="presParOf" srcId="{ECE18A9E-2E30-46A8-AA68-3B7C4A6E24F5}" destId="{4BF84FFC-7FE5-4F5C-A7D6-665D8948B1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12013-68A2-4659-A16B-DA4F0CB02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F3A6EF-3BB7-44BB-933E-BB68946C34CD}">
      <dgm:prSet/>
      <dgm:spPr>
        <a:solidFill>
          <a:srgbClr val="3D5B58"/>
        </a:solidFill>
      </dgm:spPr>
      <dgm:t>
        <a:bodyPr/>
        <a:lstStyle/>
        <a:p>
          <a:r>
            <a:rPr lang="en-US" dirty="0">
              <a:latin typeface="Roboto" panose="02000000000000000000" pitchFamily="2" charset="0"/>
              <a:ea typeface="Roboto" panose="02000000000000000000" pitchFamily="2" charset="0"/>
            </a:rPr>
            <a:t>HMK uses a 2012 ADA dental claim form for reimbursement.</a:t>
          </a:r>
        </a:p>
      </dgm:t>
    </dgm:pt>
    <dgm:pt modelId="{DACAFB50-4B66-4B69-8CA6-83BD2E4182B9}" type="parTrans" cxnId="{0E0072C2-B891-430C-9614-48ED04555EE5}">
      <dgm:prSet/>
      <dgm:spPr/>
      <dgm:t>
        <a:bodyPr/>
        <a:lstStyle/>
        <a:p>
          <a:endParaRPr lang="en-US"/>
        </a:p>
      </dgm:t>
    </dgm:pt>
    <dgm:pt modelId="{85A957FA-E986-40AE-9B79-7A02305AFB4B}" type="sibTrans" cxnId="{0E0072C2-B891-430C-9614-48ED04555EE5}">
      <dgm:prSet/>
      <dgm:spPr/>
      <dgm:t>
        <a:bodyPr/>
        <a:lstStyle/>
        <a:p>
          <a:endParaRPr lang="en-US"/>
        </a:p>
      </dgm:t>
    </dgm:pt>
    <dgm:pt modelId="{AE7E2219-BB9B-46FE-B13A-83A44F0790D1}">
      <dgm:prSet/>
      <dgm:spPr>
        <a:solidFill>
          <a:srgbClr val="3D5B58"/>
        </a:solidFill>
      </dgm:spPr>
      <dgm:t>
        <a:bodyPr/>
        <a:lstStyle/>
        <a:p>
          <a:r>
            <a:rPr lang="en-US" dirty="0">
              <a:latin typeface="Roboto" panose="02000000000000000000" pitchFamily="2" charset="0"/>
              <a:ea typeface="Roboto" panose="02000000000000000000" pitchFamily="2" charset="0"/>
            </a:rPr>
            <a:t>HMK pays 85% of billed charges.</a:t>
          </a:r>
        </a:p>
      </dgm:t>
    </dgm:pt>
    <dgm:pt modelId="{5ECDE2F8-536C-4ED4-AC95-673740C0588D}" type="parTrans" cxnId="{8A4872CB-D44E-4167-999A-A9D42BBB4247}">
      <dgm:prSet/>
      <dgm:spPr/>
      <dgm:t>
        <a:bodyPr/>
        <a:lstStyle/>
        <a:p>
          <a:endParaRPr lang="en-US"/>
        </a:p>
      </dgm:t>
    </dgm:pt>
    <dgm:pt modelId="{E814C37F-B9F6-48E4-9ED9-BB5538630C54}" type="sibTrans" cxnId="{8A4872CB-D44E-4167-999A-A9D42BBB4247}">
      <dgm:prSet/>
      <dgm:spPr/>
      <dgm:t>
        <a:bodyPr/>
        <a:lstStyle/>
        <a:p>
          <a:endParaRPr lang="en-US"/>
        </a:p>
      </dgm:t>
    </dgm:pt>
    <dgm:pt modelId="{B78249D9-84E7-458B-B63B-0434B47B27E0}">
      <dgm:prSet/>
      <dgm:spPr>
        <a:solidFill>
          <a:srgbClr val="3D5B58"/>
        </a:solidFill>
      </dgm:spPr>
      <dgm:t>
        <a:bodyPr/>
        <a:lstStyle/>
        <a:p>
          <a:r>
            <a:rPr lang="en-US" dirty="0">
              <a:latin typeface="Roboto" panose="02000000000000000000" pitchFamily="2" charset="0"/>
              <a:ea typeface="Roboto" panose="02000000000000000000" pitchFamily="2" charset="0"/>
            </a:rPr>
            <a:t>HMK has a limit of $1,900 in charges, and $1,615 in paid reimbursement per state fiscal year (July-June).</a:t>
          </a:r>
        </a:p>
      </dgm:t>
    </dgm:pt>
    <dgm:pt modelId="{466861C5-ECF7-469E-A63B-8EBE16686D98}" type="parTrans" cxnId="{C2AE6B85-C8E3-4DED-8676-6B8FDE8C77A6}">
      <dgm:prSet/>
      <dgm:spPr/>
      <dgm:t>
        <a:bodyPr/>
        <a:lstStyle/>
        <a:p>
          <a:endParaRPr lang="en-US"/>
        </a:p>
      </dgm:t>
    </dgm:pt>
    <dgm:pt modelId="{1AFEDD84-9A83-4FAA-86DE-9284E62AAC67}" type="sibTrans" cxnId="{C2AE6B85-C8E3-4DED-8676-6B8FDE8C77A6}">
      <dgm:prSet/>
      <dgm:spPr/>
      <dgm:t>
        <a:bodyPr/>
        <a:lstStyle/>
        <a:p>
          <a:endParaRPr lang="en-US"/>
        </a:p>
      </dgm:t>
    </dgm:pt>
    <dgm:pt modelId="{E62229AE-C27E-4313-B155-CB5311555E22}">
      <dgm:prSet/>
      <dgm:spPr>
        <a:solidFill>
          <a:srgbClr val="3D5B58"/>
        </a:solidFill>
      </dgm:spPr>
      <dgm:t>
        <a:bodyPr/>
        <a:lstStyle/>
        <a:p>
          <a:r>
            <a:rPr lang="en-US" dirty="0">
              <a:latin typeface="Roboto" panose="02000000000000000000" pitchFamily="2" charset="0"/>
              <a:ea typeface="Roboto" panose="02000000000000000000" pitchFamily="2" charset="0"/>
            </a:rPr>
            <a:t>IHS needs to enroll their dental providers as HMK dental providers, but dental claim forms use IHS NPI.</a:t>
          </a:r>
        </a:p>
      </dgm:t>
    </dgm:pt>
    <dgm:pt modelId="{39192686-570E-4C32-8AA8-89B2C84E1C92}" type="parTrans" cxnId="{82452D75-04DC-4457-9A86-1362CAAE51B7}">
      <dgm:prSet/>
      <dgm:spPr/>
      <dgm:t>
        <a:bodyPr/>
        <a:lstStyle/>
        <a:p>
          <a:endParaRPr lang="en-US"/>
        </a:p>
      </dgm:t>
    </dgm:pt>
    <dgm:pt modelId="{5E699CE5-F817-4FDB-9ECB-51AF54161012}" type="sibTrans" cxnId="{82452D75-04DC-4457-9A86-1362CAAE51B7}">
      <dgm:prSet/>
      <dgm:spPr/>
      <dgm:t>
        <a:bodyPr/>
        <a:lstStyle/>
        <a:p>
          <a:endParaRPr lang="en-US"/>
        </a:p>
      </dgm:t>
    </dgm:pt>
    <dgm:pt modelId="{A09FCA68-9692-4D8E-A8E6-4B4A9CDC27AD}">
      <dgm:prSet custT="1"/>
      <dgm:spPr>
        <a:solidFill>
          <a:srgbClr val="3D5B58"/>
        </a:solidFill>
        <a:ln>
          <a:solidFill>
            <a:srgbClr val="3D5B58"/>
          </a:solidFill>
        </a:ln>
      </dgm:spPr>
      <dgm:t>
        <a:bodyPr/>
        <a:lstStyle/>
        <a:p>
          <a:r>
            <a:rPr lang="en-US" sz="2000" dirty="0">
              <a:latin typeface="Roboto" panose="02000000000000000000" pitchFamily="2" charset="0"/>
              <a:ea typeface="Roboto" panose="02000000000000000000" pitchFamily="2" charset="0"/>
            </a:rPr>
            <a:t>More info at https://dphhs.mt.gov/hmk/</a:t>
          </a:r>
          <a:r>
            <a:rPr lang="en-US" sz="1800" dirty="0">
              <a:latin typeface="Roboto" panose="02000000000000000000" pitchFamily="2" charset="0"/>
              <a:ea typeface="Roboto" panose="02000000000000000000" pitchFamily="2" charset="0"/>
            </a:rPr>
            <a:t>HMKDental</a:t>
          </a:r>
          <a:r>
            <a:rPr lang="en-US" sz="2000" dirty="0">
              <a:latin typeface="Roboto" panose="02000000000000000000" pitchFamily="2" charset="0"/>
              <a:ea typeface="Roboto" panose="02000000000000000000" pitchFamily="2" charset="0"/>
            </a:rPr>
            <a:t> </a:t>
          </a:r>
        </a:p>
      </dgm:t>
    </dgm:pt>
    <dgm:pt modelId="{2D0BFBA1-CDEB-4F04-A690-07F6560320DD}" type="parTrans" cxnId="{6D42C0D0-7FE7-4482-853C-622C5A452B56}">
      <dgm:prSet/>
      <dgm:spPr/>
      <dgm:t>
        <a:bodyPr/>
        <a:lstStyle/>
        <a:p>
          <a:endParaRPr lang="en-US"/>
        </a:p>
      </dgm:t>
    </dgm:pt>
    <dgm:pt modelId="{5BAACC40-5B81-4BFE-9CC1-BA775DE88090}" type="sibTrans" cxnId="{6D42C0D0-7FE7-4482-853C-622C5A452B56}">
      <dgm:prSet/>
      <dgm:spPr/>
      <dgm:t>
        <a:bodyPr/>
        <a:lstStyle/>
        <a:p>
          <a:endParaRPr lang="en-US"/>
        </a:p>
      </dgm:t>
    </dgm:pt>
    <dgm:pt modelId="{B62F6D5B-CF55-46EA-9BB9-1969D3D5DE0D}" type="pres">
      <dgm:prSet presAssocID="{90912013-68A2-4659-A16B-DA4F0CB0279B}" presName="linear" presStyleCnt="0">
        <dgm:presLayoutVars>
          <dgm:animLvl val="lvl"/>
          <dgm:resizeHandles val="exact"/>
        </dgm:presLayoutVars>
      </dgm:prSet>
      <dgm:spPr/>
    </dgm:pt>
    <dgm:pt modelId="{EBE4B84F-A030-46BE-BA4D-A4C9D8FF970F}" type="pres">
      <dgm:prSet presAssocID="{D4F3A6EF-3BB7-44BB-933E-BB68946C34CD}" presName="parentText" presStyleLbl="node1" presStyleIdx="0" presStyleCnt="5">
        <dgm:presLayoutVars>
          <dgm:chMax val="0"/>
          <dgm:bulletEnabled val="1"/>
        </dgm:presLayoutVars>
      </dgm:prSet>
      <dgm:spPr/>
    </dgm:pt>
    <dgm:pt modelId="{FAC6AF60-0BA1-4B9B-B0A6-8EB3C4705EE5}" type="pres">
      <dgm:prSet presAssocID="{85A957FA-E986-40AE-9B79-7A02305AFB4B}" presName="spacer" presStyleCnt="0"/>
      <dgm:spPr/>
    </dgm:pt>
    <dgm:pt modelId="{433FE8CB-6AD8-4230-B1EE-7CF951A39B01}" type="pres">
      <dgm:prSet presAssocID="{AE7E2219-BB9B-46FE-B13A-83A44F0790D1}" presName="parentText" presStyleLbl="node1" presStyleIdx="1" presStyleCnt="5">
        <dgm:presLayoutVars>
          <dgm:chMax val="0"/>
          <dgm:bulletEnabled val="1"/>
        </dgm:presLayoutVars>
      </dgm:prSet>
      <dgm:spPr/>
    </dgm:pt>
    <dgm:pt modelId="{AAC21DA3-2185-42B5-955C-6422226BFB22}" type="pres">
      <dgm:prSet presAssocID="{E814C37F-B9F6-48E4-9ED9-BB5538630C54}" presName="spacer" presStyleCnt="0"/>
      <dgm:spPr/>
    </dgm:pt>
    <dgm:pt modelId="{F58F81DD-63A1-450C-8E60-30652A07EBCE}" type="pres">
      <dgm:prSet presAssocID="{B78249D9-84E7-458B-B63B-0434B47B27E0}" presName="parentText" presStyleLbl="node1" presStyleIdx="2" presStyleCnt="5">
        <dgm:presLayoutVars>
          <dgm:chMax val="0"/>
          <dgm:bulletEnabled val="1"/>
        </dgm:presLayoutVars>
      </dgm:prSet>
      <dgm:spPr/>
    </dgm:pt>
    <dgm:pt modelId="{58233ADC-E8C5-4B64-A63D-BCA400B20F96}" type="pres">
      <dgm:prSet presAssocID="{1AFEDD84-9A83-4FAA-86DE-9284E62AAC67}" presName="spacer" presStyleCnt="0"/>
      <dgm:spPr/>
    </dgm:pt>
    <dgm:pt modelId="{212A64B1-5A9E-4C16-A538-772078A177FE}" type="pres">
      <dgm:prSet presAssocID="{E62229AE-C27E-4313-B155-CB5311555E22}" presName="parentText" presStyleLbl="node1" presStyleIdx="3" presStyleCnt="5">
        <dgm:presLayoutVars>
          <dgm:chMax val="0"/>
          <dgm:bulletEnabled val="1"/>
        </dgm:presLayoutVars>
      </dgm:prSet>
      <dgm:spPr/>
    </dgm:pt>
    <dgm:pt modelId="{CB34DF24-867D-4967-B184-A966EA745506}" type="pres">
      <dgm:prSet presAssocID="{5E699CE5-F817-4FDB-9ECB-51AF54161012}" presName="spacer" presStyleCnt="0"/>
      <dgm:spPr/>
    </dgm:pt>
    <dgm:pt modelId="{339E71AF-FD3B-47B7-9786-565893528E6F}" type="pres">
      <dgm:prSet presAssocID="{A09FCA68-9692-4D8E-A8E6-4B4A9CDC27AD}" presName="parentText" presStyleLbl="node1" presStyleIdx="4" presStyleCnt="5">
        <dgm:presLayoutVars>
          <dgm:chMax val="0"/>
          <dgm:bulletEnabled val="1"/>
        </dgm:presLayoutVars>
      </dgm:prSet>
      <dgm:spPr/>
    </dgm:pt>
  </dgm:ptLst>
  <dgm:cxnLst>
    <dgm:cxn modelId="{7BC5720B-EF43-4EB8-9632-B821328DC836}" type="presOf" srcId="{A09FCA68-9692-4D8E-A8E6-4B4A9CDC27AD}" destId="{339E71AF-FD3B-47B7-9786-565893528E6F}" srcOrd="0" destOrd="0" presId="urn:microsoft.com/office/officeart/2005/8/layout/vList2"/>
    <dgm:cxn modelId="{82452D75-04DC-4457-9A86-1362CAAE51B7}" srcId="{90912013-68A2-4659-A16B-DA4F0CB0279B}" destId="{E62229AE-C27E-4313-B155-CB5311555E22}" srcOrd="3" destOrd="0" parTransId="{39192686-570E-4C32-8AA8-89B2C84E1C92}" sibTransId="{5E699CE5-F817-4FDB-9ECB-51AF54161012}"/>
    <dgm:cxn modelId="{C865F681-0C4E-4A2C-ACF1-2E7EA77F0454}" type="presOf" srcId="{B78249D9-84E7-458B-B63B-0434B47B27E0}" destId="{F58F81DD-63A1-450C-8E60-30652A07EBCE}" srcOrd="0" destOrd="0" presId="urn:microsoft.com/office/officeart/2005/8/layout/vList2"/>
    <dgm:cxn modelId="{C2AE6B85-C8E3-4DED-8676-6B8FDE8C77A6}" srcId="{90912013-68A2-4659-A16B-DA4F0CB0279B}" destId="{B78249D9-84E7-458B-B63B-0434B47B27E0}" srcOrd="2" destOrd="0" parTransId="{466861C5-ECF7-469E-A63B-8EBE16686D98}" sibTransId="{1AFEDD84-9A83-4FAA-86DE-9284E62AAC67}"/>
    <dgm:cxn modelId="{3714959C-1E30-4988-B3BE-5A4034AE6002}" type="presOf" srcId="{D4F3A6EF-3BB7-44BB-933E-BB68946C34CD}" destId="{EBE4B84F-A030-46BE-BA4D-A4C9D8FF970F}" srcOrd="0" destOrd="0" presId="urn:microsoft.com/office/officeart/2005/8/layout/vList2"/>
    <dgm:cxn modelId="{9A9C1CB8-4036-49B4-8751-ACA6BCDD1413}" type="presOf" srcId="{E62229AE-C27E-4313-B155-CB5311555E22}" destId="{212A64B1-5A9E-4C16-A538-772078A177FE}" srcOrd="0" destOrd="0" presId="urn:microsoft.com/office/officeart/2005/8/layout/vList2"/>
    <dgm:cxn modelId="{0E0072C2-B891-430C-9614-48ED04555EE5}" srcId="{90912013-68A2-4659-A16B-DA4F0CB0279B}" destId="{D4F3A6EF-3BB7-44BB-933E-BB68946C34CD}" srcOrd="0" destOrd="0" parTransId="{DACAFB50-4B66-4B69-8CA6-83BD2E4182B9}" sibTransId="{85A957FA-E986-40AE-9B79-7A02305AFB4B}"/>
    <dgm:cxn modelId="{56622FC4-08E0-47CF-A790-2E023FB016D4}" type="presOf" srcId="{90912013-68A2-4659-A16B-DA4F0CB0279B}" destId="{B62F6D5B-CF55-46EA-9BB9-1969D3D5DE0D}" srcOrd="0" destOrd="0" presId="urn:microsoft.com/office/officeart/2005/8/layout/vList2"/>
    <dgm:cxn modelId="{198E9BC7-F59F-40A4-8983-353133B8200D}" type="presOf" srcId="{AE7E2219-BB9B-46FE-B13A-83A44F0790D1}" destId="{433FE8CB-6AD8-4230-B1EE-7CF951A39B01}" srcOrd="0" destOrd="0" presId="urn:microsoft.com/office/officeart/2005/8/layout/vList2"/>
    <dgm:cxn modelId="{8A4872CB-D44E-4167-999A-A9D42BBB4247}" srcId="{90912013-68A2-4659-A16B-DA4F0CB0279B}" destId="{AE7E2219-BB9B-46FE-B13A-83A44F0790D1}" srcOrd="1" destOrd="0" parTransId="{5ECDE2F8-536C-4ED4-AC95-673740C0588D}" sibTransId="{E814C37F-B9F6-48E4-9ED9-BB5538630C54}"/>
    <dgm:cxn modelId="{6D42C0D0-7FE7-4482-853C-622C5A452B56}" srcId="{90912013-68A2-4659-A16B-DA4F0CB0279B}" destId="{A09FCA68-9692-4D8E-A8E6-4B4A9CDC27AD}" srcOrd="4" destOrd="0" parTransId="{2D0BFBA1-CDEB-4F04-A690-07F6560320DD}" sibTransId="{5BAACC40-5B81-4BFE-9CC1-BA775DE88090}"/>
    <dgm:cxn modelId="{5A87203B-349E-4A27-88EB-3B6C4EFB0C3D}" type="presParOf" srcId="{B62F6D5B-CF55-46EA-9BB9-1969D3D5DE0D}" destId="{EBE4B84F-A030-46BE-BA4D-A4C9D8FF970F}" srcOrd="0" destOrd="0" presId="urn:microsoft.com/office/officeart/2005/8/layout/vList2"/>
    <dgm:cxn modelId="{69032A19-3ED4-475D-8AEA-918797241D4B}" type="presParOf" srcId="{B62F6D5B-CF55-46EA-9BB9-1969D3D5DE0D}" destId="{FAC6AF60-0BA1-4B9B-B0A6-8EB3C4705EE5}" srcOrd="1" destOrd="0" presId="urn:microsoft.com/office/officeart/2005/8/layout/vList2"/>
    <dgm:cxn modelId="{B109F93B-2218-4D98-92D8-4C7E7A5E2621}" type="presParOf" srcId="{B62F6D5B-CF55-46EA-9BB9-1969D3D5DE0D}" destId="{433FE8CB-6AD8-4230-B1EE-7CF951A39B01}" srcOrd="2" destOrd="0" presId="urn:microsoft.com/office/officeart/2005/8/layout/vList2"/>
    <dgm:cxn modelId="{519886D7-3907-4BE2-8F14-4A4FF7B70C32}" type="presParOf" srcId="{B62F6D5B-CF55-46EA-9BB9-1969D3D5DE0D}" destId="{AAC21DA3-2185-42B5-955C-6422226BFB22}" srcOrd="3" destOrd="0" presId="urn:microsoft.com/office/officeart/2005/8/layout/vList2"/>
    <dgm:cxn modelId="{C004C64A-4B76-405D-9688-74B7F333DC4D}" type="presParOf" srcId="{B62F6D5B-CF55-46EA-9BB9-1969D3D5DE0D}" destId="{F58F81DD-63A1-450C-8E60-30652A07EBCE}" srcOrd="4" destOrd="0" presId="urn:microsoft.com/office/officeart/2005/8/layout/vList2"/>
    <dgm:cxn modelId="{5849FAFF-5A7A-4271-90C3-14C8A274DC26}" type="presParOf" srcId="{B62F6D5B-CF55-46EA-9BB9-1969D3D5DE0D}" destId="{58233ADC-E8C5-4B64-A63D-BCA400B20F96}" srcOrd="5" destOrd="0" presId="urn:microsoft.com/office/officeart/2005/8/layout/vList2"/>
    <dgm:cxn modelId="{661ECB36-1FE3-4A6E-89A9-577EEDCD4183}" type="presParOf" srcId="{B62F6D5B-CF55-46EA-9BB9-1969D3D5DE0D}" destId="{212A64B1-5A9E-4C16-A538-772078A177FE}" srcOrd="6" destOrd="0" presId="urn:microsoft.com/office/officeart/2005/8/layout/vList2"/>
    <dgm:cxn modelId="{CBD77C57-A096-4665-B99F-F28C199036DA}" type="presParOf" srcId="{B62F6D5B-CF55-46EA-9BB9-1969D3D5DE0D}" destId="{CB34DF24-867D-4967-B184-A966EA745506}" srcOrd="7" destOrd="0" presId="urn:microsoft.com/office/officeart/2005/8/layout/vList2"/>
    <dgm:cxn modelId="{F12019C7-DA40-42CB-B961-B65EC9ECBEA7}" type="presParOf" srcId="{B62F6D5B-CF55-46EA-9BB9-1969D3D5DE0D}" destId="{339E71AF-FD3B-47B7-9786-565893528E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B482D5-5BCD-4FD1-9960-83106B6948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A6EA0A-24CA-44BE-9386-0C774277BE88}">
      <dgm:prSet/>
      <dgm:spPr/>
      <dgm:t>
        <a:bodyPr/>
        <a:lstStyle/>
        <a:p>
          <a:pPr>
            <a:lnSpc>
              <a:spcPct val="100000"/>
            </a:lnSpc>
          </a:pPr>
          <a:r>
            <a:rPr lang="en-US" dirty="0">
              <a:latin typeface="Roboto" panose="02000000000000000000" pitchFamily="2" charset="0"/>
              <a:ea typeface="Roboto" panose="02000000000000000000" pitchFamily="2" charset="0"/>
            </a:rPr>
            <a:t>Get Set Up</a:t>
          </a:r>
        </a:p>
      </dgm:t>
    </dgm:pt>
    <dgm:pt modelId="{66922EE8-2618-442A-8C9C-361026BC483F}" type="parTrans" cxnId="{7400542E-3909-426B-853E-99D6FEF25E0E}">
      <dgm:prSet/>
      <dgm:spPr/>
      <dgm:t>
        <a:bodyPr/>
        <a:lstStyle/>
        <a:p>
          <a:endParaRPr lang="en-US"/>
        </a:p>
      </dgm:t>
    </dgm:pt>
    <dgm:pt modelId="{C4388C7C-EA0E-4448-A8B2-B719575FC0F2}" type="sibTrans" cxnId="{7400542E-3909-426B-853E-99D6FEF25E0E}">
      <dgm:prSet/>
      <dgm:spPr/>
      <dgm:t>
        <a:bodyPr/>
        <a:lstStyle/>
        <a:p>
          <a:endParaRPr lang="en-US"/>
        </a:p>
      </dgm:t>
    </dgm:pt>
    <dgm:pt modelId="{FAB1DD04-1FFF-4B5B-B523-7A489C93D297}">
      <dgm:prSet/>
      <dgm:spPr/>
      <dgm:t>
        <a:bodyPr/>
        <a:lstStyle/>
        <a:p>
          <a:pPr>
            <a:lnSpc>
              <a:spcPct val="100000"/>
            </a:lnSpc>
          </a:pPr>
          <a:r>
            <a:rPr lang="en-US" dirty="0">
              <a:latin typeface="Roboto" panose="02000000000000000000" pitchFamily="2" charset="0"/>
              <a:ea typeface="Roboto" panose="02000000000000000000" pitchFamily="2" charset="0"/>
            </a:rPr>
            <a:t>Request a provider record ID using the Provider Onboarding Form.</a:t>
          </a:r>
        </a:p>
      </dgm:t>
    </dgm:pt>
    <dgm:pt modelId="{A845B9DF-93CC-46A4-8405-6D56834BAF74}" type="parTrans" cxnId="{3DF18998-2CF9-48D1-9EBC-63BB40B48F85}">
      <dgm:prSet/>
      <dgm:spPr/>
      <dgm:t>
        <a:bodyPr/>
        <a:lstStyle/>
        <a:p>
          <a:endParaRPr lang="en-US"/>
        </a:p>
      </dgm:t>
    </dgm:pt>
    <dgm:pt modelId="{9E6DBECF-17D5-4C11-AB10-4771444993EB}" type="sibTrans" cxnId="{3DF18998-2CF9-48D1-9EBC-63BB40B48F85}">
      <dgm:prSet/>
      <dgm:spPr/>
      <dgm:t>
        <a:bodyPr/>
        <a:lstStyle/>
        <a:p>
          <a:endParaRPr lang="en-US"/>
        </a:p>
      </dgm:t>
    </dgm:pt>
    <dgm:pt modelId="{77A9C7EA-3D23-4916-BD0F-2DF15C8014FD}">
      <dgm:prSet/>
      <dgm:spPr/>
      <dgm:t>
        <a:bodyPr/>
        <a:lstStyle/>
        <a:p>
          <a:pPr>
            <a:lnSpc>
              <a:spcPct val="100000"/>
            </a:lnSpc>
          </a:pPr>
          <a:r>
            <a:rPr lang="en-US" dirty="0">
              <a:latin typeface="Roboto" panose="02000000000000000000" pitchFamily="2" charset="0"/>
              <a:ea typeface="Roboto" panose="02000000000000000000" pitchFamily="2" charset="0"/>
            </a:rPr>
            <a:t>Complete the Contract</a:t>
          </a:r>
        </a:p>
      </dgm:t>
    </dgm:pt>
    <dgm:pt modelId="{ED3A789A-6677-4CBF-BF97-EFEFEF1C32BD}" type="parTrans" cxnId="{8E6265B9-60C7-44D4-B7AD-D87823D528BB}">
      <dgm:prSet/>
      <dgm:spPr/>
      <dgm:t>
        <a:bodyPr/>
        <a:lstStyle/>
        <a:p>
          <a:endParaRPr lang="en-US"/>
        </a:p>
      </dgm:t>
    </dgm:pt>
    <dgm:pt modelId="{2DA62808-B482-4EB9-BC34-123AE0938474}" type="sibTrans" cxnId="{8E6265B9-60C7-44D4-B7AD-D87823D528BB}">
      <dgm:prSet/>
      <dgm:spPr/>
      <dgm:t>
        <a:bodyPr/>
        <a:lstStyle/>
        <a:p>
          <a:endParaRPr lang="en-US"/>
        </a:p>
      </dgm:t>
    </dgm:pt>
    <dgm:pt modelId="{9F15ECED-E4DD-4507-80AC-717F8CEA8C95}">
      <dgm:prSet/>
      <dgm:spPr/>
      <dgm:t>
        <a:bodyPr/>
        <a:lstStyle/>
        <a:p>
          <a:pPr>
            <a:lnSpc>
              <a:spcPct val="100000"/>
            </a:lnSpc>
          </a:pPr>
          <a:r>
            <a:rPr lang="en-US" dirty="0">
              <a:latin typeface="Roboto" panose="02000000000000000000" pitchFamily="2" charset="0"/>
              <a:ea typeface="Roboto" panose="02000000000000000000" pitchFamily="2" charset="0"/>
            </a:rPr>
            <a:t>BCBSMT will forward contract documents. Email hcx6100@bcbsmt.com with any questions.</a:t>
          </a:r>
        </a:p>
      </dgm:t>
    </dgm:pt>
    <dgm:pt modelId="{7F02B5F6-6336-44BE-84CC-8AC42FA0E900}" type="parTrans" cxnId="{967555E5-14C7-47EC-9923-05E9B9358F9C}">
      <dgm:prSet/>
      <dgm:spPr/>
      <dgm:t>
        <a:bodyPr/>
        <a:lstStyle/>
        <a:p>
          <a:endParaRPr lang="en-US"/>
        </a:p>
      </dgm:t>
    </dgm:pt>
    <dgm:pt modelId="{B6CFEB40-5DBE-4D53-AE33-70D86FB1A289}" type="sibTrans" cxnId="{967555E5-14C7-47EC-9923-05E9B9358F9C}">
      <dgm:prSet/>
      <dgm:spPr/>
      <dgm:t>
        <a:bodyPr/>
        <a:lstStyle/>
        <a:p>
          <a:endParaRPr lang="en-US"/>
        </a:p>
      </dgm:t>
    </dgm:pt>
    <dgm:pt modelId="{A05102B2-F6C3-4AE5-BB70-E842C71199FB}">
      <dgm:prSet/>
      <dgm:spPr/>
      <dgm:t>
        <a:bodyPr/>
        <a:lstStyle/>
        <a:p>
          <a:pPr>
            <a:lnSpc>
              <a:spcPct val="100000"/>
            </a:lnSpc>
          </a:pPr>
          <a:r>
            <a:rPr lang="en-US" dirty="0">
              <a:latin typeface="Roboto" panose="02000000000000000000" pitchFamily="2" charset="0"/>
              <a:ea typeface="Roboto" panose="02000000000000000000" pitchFamily="2" charset="0"/>
            </a:rPr>
            <a:t>Complete Credentialing</a:t>
          </a:r>
        </a:p>
      </dgm:t>
    </dgm:pt>
    <dgm:pt modelId="{55A5E250-9B37-44A3-A229-2BE69ACDD02B}" type="parTrans" cxnId="{26C4209D-9401-48F2-B335-BC0D22278DD8}">
      <dgm:prSet/>
      <dgm:spPr/>
      <dgm:t>
        <a:bodyPr/>
        <a:lstStyle/>
        <a:p>
          <a:endParaRPr lang="en-US"/>
        </a:p>
      </dgm:t>
    </dgm:pt>
    <dgm:pt modelId="{326BD21A-F387-474C-9476-32F85579B090}" type="sibTrans" cxnId="{26C4209D-9401-48F2-B335-BC0D22278DD8}">
      <dgm:prSet/>
      <dgm:spPr/>
      <dgm:t>
        <a:bodyPr/>
        <a:lstStyle/>
        <a:p>
          <a:endParaRPr lang="en-US"/>
        </a:p>
      </dgm:t>
    </dgm:pt>
    <dgm:pt modelId="{C3815E4E-0DE8-4AE5-9EBA-522415CA0D46}">
      <dgm:prSet/>
      <dgm:spPr/>
      <dgm:t>
        <a:bodyPr/>
        <a:lstStyle/>
        <a:p>
          <a:pPr>
            <a:lnSpc>
              <a:spcPct val="100000"/>
            </a:lnSpc>
          </a:pPr>
          <a:r>
            <a:rPr lang="en-US" dirty="0">
              <a:latin typeface="Roboto" panose="02000000000000000000" pitchFamily="2" charset="0"/>
              <a:ea typeface="Roboto" panose="02000000000000000000" pitchFamily="2" charset="0"/>
            </a:rPr>
            <a:t>Completed through CAQH ProView credentialing application.</a:t>
          </a:r>
        </a:p>
      </dgm:t>
    </dgm:pt>
    <dgm:pt modelId="{56BAD32F-9CE1-463F-864A-EC1F728F8BBB}" type="parTrans" cxnId="{E2546936-F2DB-49CF-8296-31AAAEC0F6F4}">
      <dgm:prSet/>
      <dgm:spPr/>
      <dgm:t>
        <a:bodyPr/>
        <a:lstStyle/>
        <a:p>
          <a:endParaRPr lang="en-US"/>
        </a:p>
      </dgm:t>
    </dgm:pt>
    <dgm:pt modelId="{9C5EF029-D33D-4AAB-AA38-A08154A3C4AA}" type="sibTrans" cxnId="{E2546936-F2DB-49CF-8296-31AAAEC0F6F4}">
      <dgm:prSet/>
      <dgm:spPr/>
      <dgm:t>
        <a:bodyPr/>
        <a:lstStyle/>
        <a:p>
          <a:endParaRPr lang="en-US"/>
        </a:p>
      </dgm:t>
    </dgm:pt>
    <dgm:pt modelId="{864352D2-3291-4271-96E1-5B8474888FA2}">
      <dgm:prSet/>
      <dgm:spPr/>
      <dgm:t>
        <a:bodyPr/>
        <a:lstStyle/>
        <a:p>
          <a:pPr>
            <a:lnSpc>
              <a:spcPct val="100000"/>
            </a:lnSpc>
          </a:pPr>
          <a:r>
            <a:rPr lang="en-US" dirty="0">
              <a:latin typeface="Roboto" panose="02000000000000000000" pitchFamily="2" charset="0"/>
              <a:ea typeface="Roboto" panose="02000000000000000000" pitchFamily="2" charset="0"/>
            </a:rPr>
            <a:t>Screening</a:t>
          </a:r>
        </a:p>
      </dgm:t>
    </dgm:pt>
    <dgm:pt modelId="{ECE1CCF4-F7E3-4F8E-A3B4-55FD2DA2B41A}" type="parTrans" cxnId="{BF34A8BC-334B-4A15-8BE8-51FFDB24F791}">
      <dgm:prSet/>
      <dgm:spPr/>
      <dgm:t>
        <a:bodyPr/>
        <a:lstStyle/>
        <a:p>
          <a:endParaRPr lang="en-US"/>
        </a:p>
      </dgm:t>
    </dgm:pt>
    <dgm:pt modelId="{6A78BE05-C876-401E-9515-257F99EE6F5C}" type="sibTrans" cxnId="{BF34A8BC-334B-4A15-8BE8-51FFDB24F791}">
      <dgm:prSet/>
      <dgm:spPr/>
      <dgm:t>
        <a:bodyPr/>
        <a:lstStyle/>
        <a:p>
          <a:endParaRPr lang="en-US"/>
        </a:p>
      </dgm:t>
    </dgm:pt>
    <dgm:pt modelId="{4CB7A00B-3557-465C-87AD-2EC0BB093273}">
      <dgm:prSet/>
      <dgm:spPr/>
      <dgm:t>
        <a:bodyPr/>
        <a:lstStyle/>
        <a:p>
          <a:pPr>
            <a:lnSpc>
              <a:spcPct val="100000"/>
            </a:lnSpc>
          </a:pPr>
          <a:r>
            <a:rPr lang="en-US" dirty="0">
              <a:latin typeface="Roboto" panose="02000000000000000000" pitchFamily="2" charset="0"/>
              <a:ea typeface="Roboto" panose="02000000000000000000" pitchFamily="2" charset="0"/>
            </a:rPr>
            <a:t>For participation in the BCBSMT HMK network.</a:t>
          </a:r>
        </a:p>
      </dgm:t>
    </dgm:pt>
    <dgm:pt modelId="{BCA69EB0-FD14-4A04-8E80-E1D44E07E18F}" type="parTrans" cxnId="{360DCD57-FD78-401D-B96B-624FD553C545}">
      <dgm:prSet/>
      <dgm:spPr/>
      <dgm:t>
        <a:bodyPr/>
        <a:lstStyle/>
        <a:p>
          <a:endParaRPr lang="en-US"/>
        </a:p>
      </dgm:t>
    </dgm:pt>
    <dgm:pt modelId="{2D13CE16-1304-40C5-8225-9D1C23DADCA2}" type="sibTrans" cxnId="{360DCD57-FD78-401D-B96B-624FD553C545}">
      <dgm:prSet/>
      <dgm:spPr/>
      <dgm:t>
        <a:bodyPr/>
        <a:lstStyle/>
        <a:p>
          <a:endParaRPr lang="en-US"/>
        </a:p>
      </dgm:t>
    </dgm:pt>
    <dgm:pt modelId="{B14EDE99-7D4A-4C1D-9A0B-412DA10E8809}">
      <dgm:prSet/>
      <dgm:spPr/>
      <dgm:t>
        <a:bodyPr/>
        <a:lstStyle/>
        <a:p>
          <a:pPr>
            <a:lnSpc>
              <a:spcPct val="100000"/>
            </a:lnSpc>
          </a:pPr>
          <a:r>
            <a:rPr lang="en-US" dirty="0">
              <a:latin typeface="Roboto" panose="02000000000000000000" pitchFamily="2" charset="0"/>
              <a:ea typeface="Roboto" panose="02000000000000000000" pitchFamily="2" charset="0"/>
            </a:rPr>
            <a:t>Review</a:t>
          </a:r>
        </a:p>
      </dgm:t>
    </dgm:pt>
    <dgm:pt modelId="{51D1C2C1-B7DC-46AA-8792-36F496A1E49A}" type="parTrans" cxnId="{CC042974-4207-499F-904C-E65BB53FEA8B}">
      <dgm:prSet/>
      <dgm:spPr/>
      <dgm:t>
        <a:bodyPr/>
        <a:lstStyle/>
        <a:p>
          <a:endParaRPr lang="en-US"/>
        </a:p>
      </dgm:t>
    </dgm:pt>
    <dgm:pt modelId="{D567368F-EC35-4F65-9164-96A4E57825DB}" type="sibTrans" cxnId="{CC042974-4207-499F-904C-E65BB53FEA8B}">
      <dgm:prSet/>
      <dgm:spPr/>
      <dgm:t>
        <a:bodyPr/>
        <a:lstStyle/>
        <a:p>
          <a:endParaRPr lang="en-US"/>
        </a:p>
      </dgm:t>
    </dgm:pt>
    <dgm:pt modelId="{6E01047A-FCDD-4907-BBE7-C121F5584F82}">
      <dgm:prSet/>
      <dgm:spPr/>
      <dgm:t>
        <a:bodyPr/>
        <a:lstStyle/>
        <a:p>
          <a:pPr>
            <a:lnSpc>
              <a:spcPct val="100000"/>
            </a:lnSpc>
          </a:pPr>
          <a:r>
            <a:rPr lang="en-US" dirty="0">
              <a:latin typeface="Roboto" panose="02000000000000000000" pitchFamily="2" charset="0"/>
              <a:ea typeface="Roboto" panose="02000000000000000000" pitchFamily="2" charset="0"/>
            </a:rPr>
            <a:t>BCBSMT will review the application, contract, credentials and screenings.</a:t>
          </a:r>
        </a:p>
      </dgm:t>
    </dgm:pt>
    <dgm:pt modelId="{69D1798B-9455-4468-9C11-869977452C74}" type="parTrans" cxnId="{5D3379DB-D218-4A6F-AE37-415446823C82}">
      <dgm:prSet/>
      <dgm:spPr/>
      <dgm:t>
        <a:bodyPr/>
        <a:lstStyle/>
        <a:p>
          <a:endParaRPr lang="en-US"/>
        </a:p>
      </dgm:t>
    </dgm:pt>
    <dgm:pt modelId="{CC0735D9-F522-40FC-A2A2-FADCEED6F6BA}" type="sibTrans" cxnId="{5D3379DB-D218-4A6F-AE37-415446823C82}">
      <dgm:prSet/>
      <dgm:spPr/>
      <dgm:t>
        <a:bodyPr/>
        <a:lstStyle/>
        <a:p>
          <a:endParaRPr lang="en-US"/>
        </a:p>
      </dgm:t>
    </dgm:pt>
    <dgm:pt modelId="{6803A09C-9F6B-423B-8BB4-A20B484899CC}" type="pres">
      <dgm:prSet presAssocID="{E0B482D5-5BCD-4FD1-9960-83106B694815}" presName="root" presStyleCnt="0">
        <dgm:presLayoutVars>
          <dgm:dir/>
          <dgm:resizeHandles val="exact"/>
        </dgm:presLayoutVars>
      </dgm:prSet>
      <dgm:spPr/>
    </dgm:pt>
    <dgm:pt modelId="{30311979-FEF6-42F9-B97A-3E2E20D41FD4}" type="pres">
      <dgm:prSet presAssocID="{F6A6EA0A-24CA-44BE-9386-0C774277BE88}" presName="compNode" presStyleCnt="0"/>
      <dgm:spPr/>
    </dgm:pt>
    <dgm:pt modelId="{5B79F716-F219-4989-A90A-07F4C0128704}" type="pres">
      <dgm:prSet presAssocID="{F6A6EA0A-24CA-44BE-9386-0C774277BE88}" presName="bgRect" presStyleLbl="bgShp" presStyleIdx="0" presStyleCnt="5"/>
      <dgm:spPr>
        <a:solidFill>
          <a:srgbClr val="7CBDEB"/>
        </a:solidFill>
      </dgm:spPr>
    </dgm:pt>
    <dgm:pt modelId="{F63659A5-26C0-4979-9384-C20498411D8E}" type="pres">
      <dgm:prSet presAssocID="{F6A6EA0A-24CA-44BE-9386-0C774277BE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5D6D38F3-EFD5-4667-82F2-D08F79867917}" type="pres">
      <dgm:prSet presAssocID="{F6A6EA0A-24CA-44BE-9386-0C774277BE88}" presName="spaceRect" presStyleCnt="0"/>
      <dgm:spPr/>
    </dgm:pt>
    <dgm:pt modelId="{EC225314-6A55-4499-BEEB-1A5D4B527566}" type="pres">
      <dgm:prSet presAssocID="{F6A6EA0A-24CA-44BE-9386-0C774277BE88}" presName="parTx" presStyleLbl="revTx" presStyleIdx="0" presStyleCnt="10">
        <dgm:presLayoutVars>
          <dgm:chMax val="0"/>
          <dgm:chPref val="0"/>
        </dgm:presLayoutVars>
      </dgm:prSet>
      <dgm:spPr/>
    </dgm:pt>
    <dgm:pt modelId="{56180FBC-28CF-483B-8124-F8CBF35BB44E}" type="pres">
      <dgm:prSet presAssocID="{F6A6EA0A-24CA-44BE-9386-0C774277BE88}" presName="desTx" presStyleLbl="revTx" presStyleIdx="1" presStyleCnt="10">
        <dgm:presLayoutVars/>
      </dgm:prSet>
      <dgm:spPr/>
    </dgm:pt>
    <dgm:pt modelId="{CC7B1037-4B92-46EB-B9F9-AF25F13346C1}" type="pres">
      <dgm:prSet presAssocID="{C4388C7C-EA0E-4448-A8B2-B719575FC0F2}" presName="sibTrans" presStyleCnt="0"/>
      <dgm:spPr/>
    </dgm:pt>
    <dgm:pt modelId="{2546607F-9456-4B1F-8529-DEB59BAA2086}" type="pres">
      <dgm:prSet presAssocID="{77A9C7EA-3D23-4916-BD0F-2DF15C8014FD}" presName="compNode" presStyleCnt="0"/>
      <dgm:spPr/>
    </dgm:pt>
    <dgm:pt modelId="{7132A467-2D87-4A7A-80E3-5E9BAFC60590}" type="pres">
      <dgm:prSet presAssocID="{77A9C7EA-3D23-4916-BD0F-2DF15C8014FD}" presName="bgRect" presStyleLbl="bgShp" presStyleIdx="1" presStyleCnt="5"/>
      <dgm:spPr>
        <a:solidFill>
          <a:srgbClr val="7CBDEB"/>
        </a:solidFill>
      </dgm:spPr>
    </dgm:pt>
    <dgm:pt modelId="{BBEB0297-AEC2-4C2C-8E6B-8C050149FC6A}" type="pres">
      <dgm:prSet presAssocID="{77A9C7EA-3D23-4916-BD0F-2DF15C8014F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83D05976-226A-4949-82E4-59BB7F8683BC}" type="pres">
      <dgm:prSet presAssocID="{77A9C7EA-3D23-4916-BD0F-2DF15C8014FD}" presName="spaceRect" presStyleCnt="0"/>
      <dgm:spPr/>
    </dgm:pt>
    <dgm:pt modelId="{5D892207-CF76-4EBE-A849-BDA9B21C4979}" type="pres">
      <dgm:prSet presAssocID="{77A9C7EA-3D23-4916-BD0F-2DF15C8014FD}" presName="parTx" presStyleLbl="revTx" presStyleIdx="2" presStyleCnt="10">
        <dgm:presLayoutVars>
          <dgm:chMax val="0"/>
          <dgm:chPref val="0"/>
        </dgm:presLayoutVars>
      </dgm:prSet>
      <dgm:spPr/>
    </dgm:pt>
    <dgm:pt modelId="{8D20A07B-99B5-424B-8119-8D5B49322258}" type="pres">
      <dgm:prSet presAssocID="{77A9C7EA-3D23-4916-BD0F-2DF15C8014FD}" presName="desTx" presStyleLbl="revTx" presStyleIdx="3" presStyleCnt="10">
        <dgm:presLayoutVars/>
      </dgm:prSet>
      <dgm:spPr/>
    </dgm:pt>
    <dgm:pt modelId="{CEAFC3B5-3DAB-4A09-BC07-3A3CE9F31D22}" type="pres">
      <dgm:prSet presAssocID="{2DA62808-B482-4EB9-BC34-123AE0938474}" presName="sibTrans" presStyleCnt="0"/>
      <dgm:spPr/>
    </dgm:pt>
    <dgm:pt modelId="{AB7C157D-2739-49C3-AD34-3234C3B0B755}" type="pres">
      <dgm:prSet presAssocID="{A05102B2-F6C3-4AE5-BB70-E842C71199FB}" presName="compNode" presStyleCnt="0"/>
      <dgm:spPr/>
    </dgm:pt>
    <dgm:pt modelId="{9C17373F-7AFA-44D9-BCD8-DB06069CA6A3}" type="pres">
      <dgm:prSet presAssocID="{A05102B2-F6C3-4AE5-BB70-E842C71199FB}" presName="bgRect" presStyleLbl="bgShp" presStyleIdx="2" presStyleCnt="5"/>
      <dgm:spPr>
        <a:solidFill>
          <a:srgbClr val="7CBDEB"/>
        </a:solidFill>
      </dgm:spPr>
    </dgm:pt>
    <dgm:pt modelId="{8BF5A975-054B-451A-B359-0A0789441780}" type="pres">
      <dgm:prSet presAssocID="{A05102B2-F6C3-4AE5-BB70-E842C71199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a:ext>
      </dgm:extLst>
    </dgm:pt>
    <dgm:pt modelId="{65C6D284-9F70-4F8D-9A8B-618001F6D579}" type="pres">
      <dgm:prSet presAssocID="{A05102B2-F6C3-4AE5-BB70-E842C71199FB}" presName="spaceRect" presStyleCnt="0"/>
      <dgm:spPr/>
    </dgm:pt>
    <dgm:pt modelId="{79044860-0F46-41CC-88AB-1C6AF1B33009}" type="pres">
      <dgm:prSet presAssocID="{A05102B2-F6C3-4AE5-BB70-E842C71199FB}" presName="parTx" presStyleLbl="revTx" presStyleIdx="4" presStyleCnt="10">
        <dgm:presLayoutVars>
          <dgm:chMax val="0"/>
          <dgm:chPref val="0"/>
        </dgm:presLayoutVars>
      </dgm:prSet>
      <dgm:spPr/>
    </dgm:pt>
    <dgm:pt modelId="{10333A26-5E5D-47EA-8922-625CAC4AFC24}" type="pres">
      <dgm:prSet presAssocID="{A05102B2-F6C3-4AE5-BB70-E842C71199FB}" presName="desTx" presStyleLbl="revTx" presStyleIdx="5" presStyleCnt="10">
        <dgm:presLayoutVars/>
      </dgm:prSet>
      <dgm:spPr/>
    </dgm:pt>
    <dgm:pt modelId="{8C3BF032-FA55-46A6-9C04-05ED4CABB8D7}" type="pres">
      <dgm:prSet presAssocID="{326BD21A-F387-474C-9476-32F85579B090}" presName="sibTrans" presStyleCnt="0"/>
      <dgm:spPr/>
    </dgm:pt>
    <dgm:pt modelId="{30EE746D-5B2C-4094-90A6-6B4BA046EDAF}" type="pres">
      <dgm:prSet presAssocID="{864352D2-3291-4271-96E1-5B8474888FA2}" presName="compNode" presStyleCnt="0"/>
      <dgm:spPr/>
    </dgm:pt>
    <dgm:pt modelId="{4844A699-BC86-4C44-93FA-FCBED67CB273}" type="pres">
      <dgm:prSet presAssocID="{864352D2-3291-4271-96E1-5B8474888FA2}" presName="bgRect" presStyleLbl="bgShp" presStyleIdx="3" presStyleCnt="5"/>
      <dgm:spPr>
        <a:solidFill>
          <a:srgbClr val="7CBDEB"/>
        </a:solidFill>
      </dgm:spPr>
    </dgm:pt>
    <dgm:pt modelId="{B48569D8-C912-407F-B7C5-8B397E43B72D}" type="pres">
      <dgm:prSet presAssocID="{864352D2-3291-4271-96E1-5B8474888FA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owchart"/>
        </a:ext>
      </dgm:extLst>
    </dgm:pt>
    <dgm:pt modelId="{F74DAE73-F4F1-4BFE-AE9F-B254B91F1EDA}" type="pres">
      <dgm:prSet presAssocID="{864352D2-3291-4271-96E1-5B8474888FA2}" presName="spaceRect" presStyleCnt="0"/>
      <dgm:spPr/>
    </dgm:pt>
    <dgm:pt modelId="{8EC8E0C0-0A64-46A2-BA1B-4238AF26F6D7}" type="pres">
      <dgm:prSet presAssocID="{864352D2-3291-4271-96E1-5B8474888FA2}" presName="parTx" presStyleLbl="revTx" presStyleIdx="6" presStyleCnt="10">
        <dgm:presLayoutVars>
          <dgm:chMax val="0"/>
          <dgm:chPref val="0"/>
        </dgm:presLayoutVars>
      </dgm:prSet>
      <dgm:spPr/>
    </dgm:pt>
    <dgm:pt modelId="{61A6EAD5-5647-41B5-B0A8-6B3BD26D373A}" type="pres">
      <dgm:prSet presAssocID="{864352D2-3291-4271-96E1-5B8474888FA2}" presName="desTx" presStyleLbl="revTx" presStyleIdx="7" presStyleCnt="10">
        <dgm:presLayoutVars/>
      </dgm:prSet>
      <dgm:spPr/>
    </dgm:pt>
    <dgm:pt modelId="{E5CF6E4D-CAFD-4EA5-ADC3-1A13DF6BD6D9}" type="pres">
      <dgm:prSet presAssocID="{6A78BE05-C876-401E-9515-257F99EE6F5C}" presName="sibTrans" presStyleCnt="0"/>
      <dgm:spPr/>
    </dgm:pt>
    <dgm:pt modelId="{263FF4E8-5258-4FE3-9D55-A0F305E74D6F}" type="pres">
      <dgm:prSet presAssocID="{B14EDE99-7D4A-4C1D-9A0B-412DA10E8809}" presName="compNode" presStyleCnt="0"/>
      <dgm:spPr/>
    </dgm:pt>
    <dgm:pt modelId="{7E2021FA-CCE1-448E-9370-4ABC94318C20}" type="pres">
      <dgm:prSet presAssocID="{B14EDE99-7D4A-4C1D-9A0B-412DA10E8809}" presName="bgRect" presStyleLbl="bgShp" presStyleIdx="4" presStyleCnt="5" custLinFactNeighborX="-1955" custLinFactNeighborY="-3924"/>
      <dgm:spPr>
        <a:solidFill>
          <a:srgbClr val="7CBDEB"/>
        </a:solidFill>
      </dgm:spPr>
    </dgm:pt>
    <dgm:pt modelId="{A324EDDF-035C-42C0-A16A-801EB16499A5}" type="pres">
      <dgm:prSet presAssocID="{B14EDE99-7D4A-4C1D-9A0B-412DA10E880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ntract"/>
        </a:ext>
      </dgm:extLst>
    </dgm:pt>
    <dgm:pt modelId="{D2BE7C68-3C9A-4044-B40C-04CB5A300B21}" type="pres">
      <dgm:prSet presAssocID="{B14EDE99-7D4A-4C1D-9A0B-412DA10E8809}" presName="spaceRect" presStyleCnt="0"/>
      <dgm:spPr/>
    </dgm:pt>
    <dgm:pt modelId="{B6ABAFE6-22CA-490E-ACD7-5D31B4FE6A28}" type="pres">
      <dgm:prSet presAssocID="{B14EDE99-7D4A-4C1D-9A0B-412DA10E8809}" presName="parTx" presStyleLbl="revTx" presStyleIdx="8" presStyleCnt="10">
        <dgm:presLayoutVars>
          <dgm:chMax val="0"/>
          <dgm:chPref val="0"/>
        </dgm:presLayoutVars>
      </dgm:prSet>
      <dgm:spPr/>
    </dgm:pt>
    <dgm:pt modelId="{AA1441EA-7702-41B3-AC4C-87D7BCD5B678}" type="pres">
      <dgm:prSet presAssocID="{B14EDE99-7D4A-4C1D-9A0B-412DA10E8809}" presName="desTx" presStyleLbl="revTx" presStyleIdx="9" presStyleCnt="10">
        <dgm:presLayoutVars/>
      </dgm:prSet>
      <dgm:spPr/>
    </dgm:pt>
  </dgm:ptLst>
  <dgm:cxnLst>
    <dgm:cxn modelId="{9F618209-4768-43A3-AC0A-BD1BAEEF24CF}" type="presOf" srcId="{FAB1DD04-1FFF-4B5B-B523-7A489C93D297}" destId="{56180FBC-28CF-483B-8124-F8CBF35BB44E}" srcOrd="0" destOrd="0" presId="urn:microsoft.com/office/officeart/2018/2/layout/IconVerticalSolidList"/>
    <dgm:cxn modelId="{7400542E-3909-426B-853E-99D6FEF25E0E}" srcId="{E0B482D5-5BCD-4FD1-9960-83106B694815}" destId="{F6A6EA0A-24CA-44BE-9386-0C774277BE88}" srcOrd="0" destOrd="0" parTransId="{66922EE8-2618-442A-8C9C-361026BC483F}" sibTransId="{C4388C7C-EA0E-4448-A8B2-B719575FC0F2}"/>
    <dgm:cxn modelId="{E2546936-F2DB-49CF-8296-31AAAEC0F6F4}" srcId="{A05102B2-F6C3-4AE5-BB70-E842C71199FB}" destId="{C3815E4E-0DE8-4AE5-9EBA-522415CA0D46}" srcOrd="0" destOrd="0" parTransId="{56BAD32F-9CE1-463F-864A-EC1F728F8BBB}" sibTransId="{9C5EF029-D33D-4AAB-AA38-A08154A3C4AA}"/>
    <dgm:cxn modelId="{BF68DD5E-8549-428B-8657-D0E5DB5F1B33}" type="presOf" srcId="{9F15ECED-E4DD-4507-80AC-717F8CEA8C95}" destId="{8D20A07B-99B5-424B-8119-8D5B49322258}" srcOrd="0" destOrd="0" presId="urn:microsoft.com/office/officeart/2018/2/layout/IconVerticalSolidList"/>
    <dgm:cxn modelId="{087F7846-0FD5-4D70-99B5-336B33B1906B}" type="presOf" srcId="{E0B482D5-5BCD-4FD1-9960-83106B694815}" destId="{6803A09C-9F6B-423B-8BB4-A20B484899CC}" srcOrd="0" destOrd="0" presId="urn:microsoft.com/office/officeart/2018/2/layout/IconVerticalSolidList"/>
    <dgm:cxn modelId="{11055C4B-3654-44D7-AF6C-DA57C8C7052B}" type="presOf" srcId="{4CB7A00B-3557-465C-87AD-2EC0BB093273}" destId="{61A6EAD5-5647-41B5-B0A8-6B3BD26D373A}" srcOrd="0" destOrd="0" presId="urn:microsoft.com/office/officeart/2018/2/layout/IconVerticalSolidList"/>
    <dgm:cxn modelId="{7655E06B-22AD-418A-8086-96E74282FBC9}" type="presOf" srcId="{B14EDE99-7D4A-4C1D-9A0B-412DA10E8809}" destId="{B6ABAFE6-22CA-490E-ACD7-5D31B4FE6A28}" srcOrd="0" destOrd="0" presId="urn:microsoft.com/office/officeart/2018/2/layout/IconVerticalSolidList"/>
    <dgm:cxn modelId="{13BD214C-88F5-4AD4-B696-B27EEAD9995D}" type="presOf" srcId="{6E01047A-FCDD-4907-BBE7-C121F5584F82}" destId="{AA1441EA-7702-41B3-AC4C-87D7BCD5B678}" srcOrd="0" destOrd="0" presId="urn:microsoft.com/office/officeart/2018/2/layout/IconVerticalSolidList"/>
    <dgm:cxn modelId="{CC042974-4207-499F-904C-E65BB53FEA8B}" srcId="{E0B482D5-5BCD-4FD1-9960-83106B694815}" destId="{B14EDE99-7D4A-4C1D-9A0B-412DA10E8809}" srcOrd="4" destOrd="0" parTransId="{51D1C2C1-B7DC-46AA-8792-36F496A1E49A}" sibTransId="{D567368F-EC35-4F65-9164-96A4E57825DB}"/>
    <dgm:cxn modelId="{360DCD57-FD78-401D-B96B-624FD553C545}" srcId="{864352D2-3291-4271-96E1-5B8474888FA2}" destId="{4CB7A00B-3557-465C-87AD-2EC0BB093273}" srcOrd="0" destOrd="0" parTransId="{BCA69EB0-FD14-4A04-8E80-E1D44E07E18F}" sibTransId="{2D13CE16-1304-40C5-8225-9D1C23DADCA2}"/>
    <dgm:cxn modelId="{7B6DB892-7209-4F75-A435-9173EFFD58F1}" type="presOf" srcId="{864352D2-3291-4271-96E1-5B8474888FA2}" destId="{8EC8E0C0-0A64-46A2-BA1B-4238AF26F6D7}" srcOrd="0" destOrd="0" presId="urn:microsoft.com/office/officeart/2018/2/layout/IconVerticalSolidList"/>
    <dgm:cxn modelId="{3DF18998-2CF9-48D1-9EBC-63BB40B48F85}" srcId="{F6A6EA0A-24CA-44BE-9386-0C774277BE88}" destId="{FAB1DD04-1FFF-4B5B-B523-7A489C93D297}" srcOrd="0" destOrd="0" parTransId="{A845B9DF-93CC-46A4-8405-6D56834BAF74}" sibTransId="{9E6DBECF-17D5-4C11-AB10-4771444993EB}"/>
    <dgm:cxn modelId="{26C4209D-9401-48F2-B335-BC0D22278DD8}" srcId="{E0B482D5-5BCD-4FD1-9960-83106B694815}" destId="{A05102B2-F6C3-4AE5-BB70-E842C71199FB}" srcOrd="2" destOrd="0" parTransId="{55A5E250-9B37-44A3-A229-2BE69ACDD02B}" sibTransId="{326BD21A-F387-474C-9476-32F85579B090}"/>
    <dgm:cxn modelId="{59B8C09D-04B2-432C-9645-9DE1BB11F066}" type="presOf" srcId="{C3815E4E-0DE8-4AE5-9EBA-522415CA0D46}" destId="{10333A26-5E5D-47EA-8922-625CAC4AFC24}" srcOrd="0" destOrd="0" presId="urn:microsoft.com/office/officeart/2018/2/layout/IconVerticalSolidList"/>
    <dgm:cxn modelId="{8E6265B9-60C7-44D4-B7AD-D87823D528BB}" srcId="{E0B482D5-5BCD-4FD1-9960-83106B694815}" destId="{77A9C7EA-3D23-4916-BD0F-2DF15C8014FD}" srcOrd="1" destOrd="0" parTransId="{ED3A789A-6677-4CBF-BF97-EFEFEF1C32BD}" sibTransId="{2DA62808-B482-4EB9-BC34-123AE0938474}"/>
    <dgm:cxn modelId="{BF34A8BC-334B-4A15-8BE8-51FFDB24F791}" srcId="{E0B482D5-5BCD-4FD1-9960-83106B694815}" destId="{864352D2-3291-4271-96E1-5B8474888FA2}" srcOrd="3" destOrd="0" parTransId="{ECE1CCF4-F7E3-4F8E-A3B4-55FD2DA2B41A}" sibTransId="{6A78BE05-C876-401E-9515-257F99EE6F5C}"/>
    <dgm:cxn modelId="{CE12E5BC-5D1F-451D-88BF-32B569D622C6}" type="presOf" srcId="{A05102B2-F6C3-4AE5-BB70-E842C71199FB}" destId="{79044860-0F46-41CC-88AB-1C6AF1B33009}" srcOrd="0" destOrd="0" presId="urn:microsoft.com/office/officeart/2018/2/layout/IconVerticalSolidList"/>
    <dgm:cxn modelId="{5D3379DB-D218-4A6F-AE37-415446823C82}" srcId="{B14EDE99-7D4A-4C1D-9A0B-412DA10E8809}" destId="{6E01047A-FCDD-4907-BBE7-C121F5584F82}" srcOrd="0" destOrd="0" parTransId="{69D1798B-9455-4468-9C11-869977452C74}" sibTransId="{CC0735D9-F522-40FC-A2A2-FADCEED6F6BA}"/>
    <dgm:cxn modelId="{967555E5-14C7-47EC-9923-05E9B9358F9C}" srcId="{77A9C7EA-3D23-4916-BD0F-2DF15C8014FD}" destId="{9F15ECED-E4DD-4507-80AC-717F8CEA8C95}" srcOrd="0" destOrd="0" parTransId="{7F02B5F6-6336-44BE-84CC-8AC42FA0E900}" sibTransId="{B6CFEB40-5DBE-4D53-AE33-70D86FB1A289}"/>
    <dgm:cxn modelId="{E22B19F8-CED0-430E-B631-86AE07D17596}" type="presOf" srcId="{77A9C7EA-3D23-4916-BD0F-2DF15C8014FD}" destId="{5D892207-CF76-4EBE-A849-BDA9B21C4979}" srcOrd="0" destOrd="0" presId="urn:microsoft.com/office/officeart/2018/2/layout/IconVerticalSolidList"/>
    <dgm:cxn modelId="{51AD8AF9-23B7-4110-857B-0C31D8E3D8A6}" type="presOf" srcId="{F6A6EA0A-24CA-44BE-9386-0C774277BE88}" destId="{EC225314-6A55-4499-BEEB-1A5D4B527566}" srcOrd="0" destOrd="0" presId="urn:microsoft.com/office/officeart/2018/2/layout/IconVerticalSolidList"/>
    <dgm:cxn modelId="{1C830AB4-F6CE-4E45-AD6F-A57222D1A19C}" type="presParOf" srcId="{6803A09C-9F6B-423B-8BB4-A20B484899CC}" destId="{30311979-FEF6-42F9-B97A-3E2E20D41FD4}" srcOrd="0" destOrd="0" presId="urn:microsoft.com/office/officeart/2018/2/layout/IconVerticalSolidList"/>
    <dgm:cxn modelId="{F1C8F017-B6D8-4BE5-912E-75734B88E34E}" type="presParOf" srcId="{30311979-FEF6-42F9-B97A-3E2E20D41FD4}" destId="{5B79F716-F219-4989-A90A-07F4C0128704}" srcOrd="0" destOrd="0" presId="urn:microsoft.com/office/officeart/2018/2/layout/IconVerticalSolidList"/>
    <dgm:cxn modelId="{60EDA28D-4587-43A7-8828-75F62945F59D}" type="presParOf" srcId="{30311979-FEF6-42F9-B97A-3E2E20D41FD4}" destId="{F63659A5-26C0-4979-9384-C20498411D8E}" srcOrd="1" destOrd="0" presId="urn:microsoft.com/office/officeart/2018/2/layout/IconVerticalSolidList"/>
    <dgm:cxn modelId="{4652C48B-4B68-4B24-8BBF-CFE3D0371CDE}" type="presParOf" srcId="{30311979-FEF6-42F9-B97A-3E2E20D41FD4}" destId="{5D6D38F3-EFD5-4667-82F2-D08F79867917}" srcOrd="2" destOrd="0" presId="urn:microsoft.com/office/officeart/2018/2/layout/IconVerticalSolidList"/>
    <dgm:cxn modelId="{B542CD18-F752-455C-B958-F4A16EF7F9DE}" type="presParOf" srcId="{30311979-FEF6-42F9-B97A-3E2E20D41FD4}" destId="{EC225314-6A55-4499-BEEB-1A5D4B527566}" srcOrd="3" destOrd="0" presId="urn:microsoft.com/office/officeart/2018/2/layout/IconVerticalSolidList"/>
    <dgm:cxn modelId="{3E3667EA-32B1-4580-8B5B-A4FF7AF9D3DD}" type="presParOf" srcId="{30311979-FEF6-42F9-B97A-3E2E20D41FD4}" destId="{56180FBC-28CF-483B-8124-F8CBF35BB44E}" srcOrd="4" destOrd="0" presId="urn:microsoft.com/office/officeart/2018/2/layout/IconVerticalSolidList"/>
    <dgm:cxn modelId="{1680CBFD-06AE-4D69-9723-48B45D6C3380}" type="presParOf" srcId="{6803A09C-9F6B-423B-8BB4-A20B484899CC}" destId="{CC7B1037-4B92-46EB-B9F9-AF25F13346C1}" srcOrd="1" destOrd="0" presId="urn:microsoft.com/office/officeart/2018/2/layout/IconVerticalSolidList"/>
    <dgm:cxn modelId="{D895C995-0EDF-44A9-9A69-B2E75CB828A3}" type="presParOf" srcId="{6803A09C-9F6B-423B-8BB4-A20B484899CC}" destId="{2546607F-9456-4B1F-8529-DEB59BAA2086}" srcOrd="2" destOrd="0" presId="urn:microsoft.com/office/officeart/2018/2/layout/IconVerticalSolidList"/>
    <dgm:cxn modelId="{12DC722C-F465-4A52-A682-0F255CCCBBB8}" type="presParOf" srcId="{2546607F-9456-4B1F-8529-DEB59BAA2086}" destId="{7132A467-2D87-4A7A-80E3-5E9BAFC60590}" srcOrd="0" destOrd="0" presId="urn:microsoft.com/office/officeart/2018/2/layout/IconVerticalSolidList"/>
    <dgm:cxn modelId="{5FD574D2-7FC6-4E94-AE46-E5C57AA00C37}" type="presParOf" srcId="{2546607F-9456-4B1F-8529-DEB59BAA2086}" destId="{BBEB0297-AEC2-4C2C-8E6B-8C050149FC6A}" srcOrd="1" destOrd="0" presId="urn:microsoft.com/office/officeart/2018/2/layout/IconVerticalSolidList"/>
    <dgm:cxn modelId="{78F01426-1E48-4EFC-9437-90C19243BDD8}" type="presParOf" srcId="{2546607F-9456-4B1F-8529-DEB59BAA2086}" destId="{83D05976-226A-4949-82E4-59BB7F8683BC}" srcOrd="2" destOrd="0" presId="urn:microsoft.com/office/officeart/2018/2/layout/IconVerticalSolidList"/>
    <dgm:cxn modelId="{B4D19BBF-AA08-4DAF-9509-DFF6153AB5C3}" type="presParOf" srcId="{2546607F-9456-4B1F-8529-DEB59BAA2086}" destId="{5D892207-CF76-4EBE-A849-BDA9B21C4979}" srcOrd="3" destOrd="0" presId="urn:microsoft.com/office/officeart/2018/2/layout/IconVerticalSolidList"/>
    <dgm:cxn modelId="{20E915F1-88A8-4D84-8912-3D865858E28B}" type="presParOf" srcId="{2546607F-9456-4B1F-8529-DEB59BAA2086}" destId="{8D20A07B-99B5-424B-8119-8D5B49322258}" srcOrd="4" destOrd="0" presId="urn:microsoft.com/office/officeart/2018/2/layout/IconVerticalSolidList"/>
    <dgm:cxn modelId="{D9993EAE-322E-467E-96E3-E1DF565C3C00}" type="presParOf" srcId="{6803A09C-9F6B-423B-8BB4-A20B484899CC}" destId="{CEAFC3B5-3DAB-4A09-BC07-3A3CE9F31D22}" srcOrd="3" destOrd="0" presId="urn:microsoft.com/office/officeart/2018/2/layout/IconVerticalSolidList"/>
    <dgm:cxn modelId="{5AD13468-8A2F-4F20-8D63-EA3ECE07172B}" type="presParOf" srcId="{6803A09C-9F6B-423B-8BB4-A20B484899CC}" destId="{AB7C157D-2739-49C3-AD34-3234C3B0B755}" srcOrd="4" destOrd="0" presId="urn:microsoft.com/office/officeart/2018/2/layout/IconVerticalSolidList"/>
    <dgm:cxn modelId="{FBC66B92-F6E4-4DFC-A942-5A6C30BBC69A}" type="presParOf" srcId="{AB7C157D-2739-49C3-AD34-3234C3B0B755}" destId="{9C17373F-7AFA-44D9-BCD8-DB06069CA6A3}" srcOrd="0" destOrd="0" presId="urn:microsoft.com/office/officeart/2018/2/layout/IconVerticalSolidList"/>
    <dgm:cxn modelId="{B8A7ACC3-94D3-42D3-9603-CDA299B16652}" type="presParOf" srcId="{AB7C157D-2739-49C3-AD34-3234C3B0B755}" destId="{8BF5A975-054B-451A-B359-0A0789441780}" srcOrd="1" destOrd="0" presId="urn:microsoft.com/office/officeart/2018/2/layout/IconVerticalSolidList"/>
    <dgm:cxn modelId="{9D9C5934-B874-4AAD-A6C1-3ED88E3ECB85}" type="presParOf" srcId="{AB7C157D-2739-49C3-AD34-3234C3B0B755}" destId="{65C6D284-9F70-4F8D-9A8B-618001F6D579}" srcOrd="2" destOrd="0" presId="urn:microsoft.com/office/officeart/2018/2/layout/IconVerticalSolidList"/>
    <dgm:cxn modelId="{F24CF836-ACD9-460B-8E2D-93451604E50B}" type="presParOf" srcId="{AB7C157D-2739-49C3-AD34-3234C3B0B755}" destId="{79044860-0F46-41CC-88AB-1C6AF1B33009}" srcOrd="3" destOrd="0" presId="urn:microsoft.com/office/officeart/2018/2/layout/IconVerticalSolidList"/>
    <dgm:cxn modelId="{89735AAE-1FC7-4B11-9D5D-45B719266D0C}" type="presParOf" srcId="{AB7C157D-2739-49C3-AD34-3234C3B0B755}" destId="{10333A26-5E5D-47EA-8922-625CAC4AFC24}" srcOrd="4" destOrd="0" presId="urn:microsoft.com/office/officeart/2018/2/layout/IconVerticalSolidList"/>
    <dgm:cxn modelId="{7FD34C27-408F-4525-91D0-1CB4E7632B8B}" type="presParOf" srcId="{6803A09C-9F6B-423B-8BB4-A20B484899CC}" destId="{8C3BF032-FA55-46A6-9C04-05ED4CABB8D7}" srcOrd="5" destOrd="0" presId="urn:microsoft.com/office/officeart/2018/2/layout/IconVerticalSolidList"/>
    <dgm:cxn modelId="{46CCD608-A5FA-414E-98F8-8E775B1365B6}" type="presParOf" srcId="{6803A09C-9F6B-423B-8BB4-A20B484899CC}" destId="{30EE746D-5B2C-4094-90A6-6B4BA046EDAF}" srcOrd="6" destOrd="0" presId="urn:microsoft.com/office/officeart/2018/2/layout/IconVerticalSolidList"/>
    <dgm:cxn modelId="{D465FE6F-520F-4F2E-8B55-549DBDD8102B}" type="presParOf" srcId="{30EE746D-5B2C-4094-90A6-6B4BA046EDAF}" destId="{4844A699-BC86-4C44-93FA-FCBED67CB273}" srcOrd="0" destOrd="0" presId="urn:microsoft.com/office/officeart/2018/2/layout/IconVerticalSolidList"/>
    <dgm:cxn modelId="{FE374102-C976-4F0C-A50F-2AB6C2D02B48}" type="presParOf" srcId="{30EE746D-5B2C-4094-90A6-6B4BA046EDAF}" destId="{B48569D8-C912-407F-B7C5-8B397E43B72D}" srcOrd="1" destOrd="0" presId="urn:microsoft.com/office/officeart/2018/2/layout/IconVerticalSolidList"/>
    <dgm:cxn modelId="{70CA3EC6-A2A5-4A8F-AB9D-34724D9C7888}" type="presParOf" srcId="{30EE746D-5B2C-4094-90A6-6B4BA046EDAF}" destId="{F74DAE73-F4F1-4BFE-AE9F-B254B91F1EDA}" srcOrd="2" destOrd="0" presId="urn:microsoft.com/office/officeart/2018/2/layout/IconVerticalSolidList"/>
    <dgm:cxn modelId="{25EDA096-0260-450A-93B3-848EDB5FF0AB}" type="presParOf" srcId="{30EE746D-5B2C-4094-90A6-6B4BA046EDAF}" destId="{8EC8E0C0-0A64-46A2-BA1B-4238AF26F6D7}" srcOrd="3" destOrd="0" presId="urn:microsoft.com/office/officeart/2018/2/layout/IconVerticalSolidList"/>
    <dgm:cxn modelId="{4ED58586-5777-4D21-9E6A-50A23D59031B}" type="presParOf" srcId="{30EE746D-5B2C-4094-90A6-6B4BA046EDAF}" destId="{61A6EAD5-5647-41B5-B0A8-6B3BD26D373A}" srcOrd="4" destOrd="0" presId="urn:microsoft.com/office/officeart/2018/2/layout/IconVerticalSolidList"/>
    <dgm:cxn modelId="{EA75F2B8-D86B-4B4D-9F4E-FB8A1C4CF0EE}" type="presParOf" srcId="{6803A09C-9F6B-423B-8BB4-A20B484899CC}" destId="{E5CF6E4D-CAFD-4EA5-ADC3-1A13DF6BD6D9}" srcOrd="7" destOrd="0" presId="urn:microsoft.com/office/officeart/2018/2/layout/IconVerticalSolidList"/>
    <dgm:cxn modelId="{FBF2EB65-4C36-4F0C-96C6-922C49C79B10}" type="presParOf" srcId="{6803A09C-9F6B-423B-8BB4-A20B484899CC}" destId="{263FF4E8-5258-4FE3-9D55-A0F305E74D6F}" srcOrd="8" destOrd="0" presId="urn:microsoft.com/office/officeart/2018/2/layout/IconVerticalSolidList"/>
    <dgm:cxn modelId="{3885F0B9-10D4-4626-8721-05FD3F93D005}" type="presParOf" srcId="{263FF4E8-5258-4FE3-9D55-A0F305E74D6F}" destId="{7E2021FA-CCE1-448E-9370-4ABC94318C20}" srcOrd="0" destOrd="0" presId="urn:microsoft.com/office/officeart/2018/2/layout/IconVerticalSolidList"/>
    <dgm:cxn modelId="{BCDB2F48-420D-4B2C-99F7-03C9C6BC82CA}" type="presParOf" srcId="{263FF4E8-5258-4FE3-9D55-A0F305E74D6F}" destId="{A324EDDF-035C-42C0-A16A-801EB16499A5}" srcOrd="1" destOrd="0" presId="urn:microsoft.com/office/officeart/2018/2/layout/IconVerticalSolidList"/>
    <dgm:cxn modelId="{F723D498-857C-43FE-93A7-25AD685D0AE2}" type="presParOf" srcId="{263FF4E8-5258-4FE3-9D55-A0F305E74D6F}" destId="{D2BE7C68-3C9A-4044-B40C-04CB5A300B21}" srcOrd="2" destOrd="0" presId="urn:microsoft.com/office/officeart/2018/2/layout/IconVerticalSolidList"/>
    <dgm:cxn modelId="{7D480EC8-2C51-4494-B1AD-73446764B2CB}" type="presParOf" srcId="{263FF4E8-5258-4FE3-9D55-A0F305E74D6F}" destId="{B6ABAFE6-22CA-490E-ACD7-5D31B4FE6A28}" srcOrd="3" destOrd="0" presId="urn:microsoft.com/office/officeart/2018/2/layout/IconVerticalSolidList"/>
    <dgm:cxn modelId="{31D26C33-0719-4282-9314-FE240F842791}" type="presParOf" srcId="{263FF4E8-5258-4FE3-9D55-A0F305E74D6F}" destId="{AA1441EA-7702-41B3-AC4C-87D7BCD5B67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3B6FA-0EB1-4B28-B3FD-401F0D0AC284}"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AAF1E01D-4343-4B88-BA88-CBA011DD782A}">
      <dgm:prSet custT="1"/>
      <dgm:spPr>
        <a:solidFill>
          <a:srgbClr val="7CBDEB">
            <a:alpha val="90000"/>
          </a:srgbClr>
        </a:solidFill>
      </dgm:spPr>
      <dgm:t>
        <a:bodyPr/>
        <a:lstStyle/>
        <a:p>
          <a:pPr algn="ctr"/>
          <a:r>
            <a:rPr lang="en-US" sz="1800" dirty="0">
              <a:latin typeface="Roboto" panose="02000000000000000000" pitchFamily="2" charset="0"/>
              <a:ea typeface="Roboto" panose="02000000000000000000" pitchFamily="2" charset="0"/>
            </a:rPr>
            <a:t>Visit MPATH Provider Services https://mtdphhsprovider.optum.com</a:t>
          </a:r>
        </a:p>
      </dgm:t>
    </dgm:pt>
    <dgm:pt modelId="{7CE52E98-A3A8-4086-B281-6870935EFEB2}" type="parTrans" cxnId="{B8DEFFB0-5098-4C64-B508-78C3DDA18F01}">
      <dgm:prSet/>
      <dgm:spPr/>
      <dgm:t>
        <a:bodyPr/>
        <a:lstStyle/>
        <a:p>
          <a:endParaRPr lang="en-US"/>
        </a:p>
      </dgm:t>
    </dgm:pt>
    <dgm:pt modelId="{EAD1ED3F-5393-42DB-84F6-4BB6E21E16F4}" type="sibTrans" cxnId="{B8DEFFB0-5098-4C64-B508-78C3DDA18F01}">
      <dgm:prSet phldrT="1" phldr="0"/>
      <dgm:spPr>
        <a:solidFill>
          <a:srgbClr val="002E6D"/>
        </a:solidFill>
      </dgm:spPr>
      <dgm:t>
        <a:bodyPr/>
        <a:lstStyle/>
        <a:p>
          <a:r>
            <a:rPr lang="en-US"/>
            <a:t>1</a:t>
          </a:r>
        </a:p>
      </dgm:t>
    </dgm:pt>
    <dgm:pt modelId="{D129B746-92BC-4219-99FF-A646BAB4076D}">
      <dgm:prSet custT="1"/>
      <dgm:spPr>
        <a:solidFill>
          <a:srgbClr val="7CBDEB">
            <a:alpha val="90000"/>
          </a:srgbClr>
        </a:solidFill>
      </dgm:spPr>
      <dgm:t>
        <a:bodyPr/>
        <a:lstStyle/>
        <a:p>
          <a:pPr algn="ctr"/>
          <a:r>
            <a:rPr lang="en-US" sz="1800" dirty="0">
              <a:latin typeface="Roboto" panose="02000000000000000000" pitchFamily="2" charset="0"/>
              <a:ea typeface="Roboto" panose="02000000000000000000" pitchFamily="2" charset="0"/>
            </a:rPr>
            <a:t>Click Login and Registration</a:t>
          </a:r>
        </a:p>
      </dgm:t>
    </dgm:pt>
    <dgm:pt modelId="{681A7ABE-0A60-4556-984F-A880D4557402}" type="parTrans" cxnId="{E415E3ED-FBE2-49EE-9C5E-C11EE31FB8FA}">
      <dgm:prSet/>
      <dgm:spPr/>
      <dgm:t>
        <a:bodyPr/>
        <a:lstStyle/>
        <a:p>
          <a:endParaRPr lang="en-US"/>
        </a:p>
      </dgm:t>
    </dgm:pt>
    <dgm:pt modelId="{8ADD6272-E070-448A-BAE2-E42FCE22725D}" type="sibTrans" cxnId="{E415E3ED-FBE2-49EE-9C5E-C11EE31FB8FA}">
      <dgm:prSet phldrT="2" phldr="0"/>
      <dgm:spPr>
        <a:solidFill>
          <a:srgbClr val="002E6D"/>
        </a:solidFill>
      </dgm:spPr>
      <dgm:t>
        <a:bodyPr/>
        <a:lstStyle/>
        <a:p>
          <a:r>
            <a:rPr lang="en-US"/>
            <a:t>2</a:t>
          </a:r>
        </a:p>
      </dgm:t>
    </dgm:pt>
    <dgm:pt modelId="{A33CA4E2-91DF-4FB4-8F75-13D6846C8880}">
      <dgm:prSet custT="1"/>
      <dgm:spPr>
        <a:solidFill>
          <a:srgbClr val="7CBDEB">
            <a:alpha val="90000"/>
          </a:srgbClr>
        </a:solidFill>
      </dgm:spPr>
      <dgm:t>
        <a:bodyPr/>
        <a:lstStyle/>
        <a:p>
          <a:pPr algn="ctr"/>
          <a:r>
            <a:rPr lang="en-US" sz="1800" dirty="0">
              <a:latin typeface="Roboto" panose="02000000000000000000" pitchFamily="2" charset="0"/>
              <a:ea typeface="Roboto" panose="02000000000000000000" pitchFamily="2" charset="0"/>
            </a:rPr>
            <a:t>Create Optum GovID</a:t>
          </a:r>
        </a:p>
      </dgm:t>
    </dgm:pt>
    <dgm:pt modelId="{0CF95C8B-88AD-43EA-B49F-6EBDC80A2E7E}" type="parTrans" cxnId="{F817EB48-092F-479E-A674-88A8F34FE403}">
      <dgm:prSet/>
      <dgm:spPr/>
      <dgm:t>
        <a:bodyPr/>
        <a:lstStyle/>
        <a:p>
          <a:endParaRPr lang="en-US"/>
        </a:p>
      </dgm:t>
    </dgm:pt>
    <dgm:pt modelId="{F897E081-346F-4117-A75E-86C8C55CB2FE}" type="sibTrans" cxnId="{F817EB48-092F-479E-A674-88A8F34FE403}">
      <dgm:prSet phldrT="3" phldr="0"/>
      <dgm:spPr>
        <a:solidFill>
          <a:srgbClr val="002E6D"/>
        </a:solidFill>
      </dgm:spPr>
      <dgm:t>
        <a:bodyPr/>
        <a:lstStyle/>
        <a:p>
          <a:r>
            <a:rPr lang="en-US"/>
            <a:t>3</a:t>
          </a:r>
        </a:p>
      </dgm:t>
    </dgm:pt>
    <dgm:pt modelId="{3EEA400E-4B74-4797-9299-043292C046C5}">
      <dgm:prSet custT="1"/>
      <dgm:spPr>
        <a:solidFill>
          <a:srgbClr val="7CBDEB">
            <a:alpha val="90000"/>
          </a:srgbClr>
        </a:solidFill>
      </dgm:spPr>
      <dgm:t>
        <a:bodyPr/>
        <a:lstStyle/>
        <a:p>
          <a:pPr algn="ctr"/>
          <a:r>
            <a:rPr lang="en-US" sz="1800" dirty="0">
              <a:latin typeface="Roboto" panose="02000000000000000000" pitchFamily="2" charset="0"/>
              <a:ea typeface="Roboto" panose="02000000000000000000" pitchFamily="2" charset="0"/>
            </a:rPr>
            <a:t>Register your NPI</a:t>
          </a:r>
        </a:p>
      </dgm:t>
    </dgm:pt>
    <dgm:pt modelId="{EC2F4F64-3866-4932-998D-234749907D7F}" type="parTrans" cxnId="{89645698-3966-4230-AF54-79E543352BF5}">
      <dgm:prSet/>
      <dgm:spPr/>
      <dgm:t>
        <a:bodyPr/>
        <a:lstStyle/>
        <a:p>
          <a:endParaRPr lang="en-US"/>
        </a:p>
      </dgm:t>
    </dgm:pt>
    <dgm:pt modelId="{E622FBC0-1930-4EB5-9BC8-918D16BF56CA}" type="sibTrans" cxnId="{89645698-3966-4230-AF54-79E543352BF5}">
      <dgm:prSet phldrT="4" phldr="0"/>
      <dgm:spPr>
        <a:solidFill>
          <a:srgbClr val="002E6D"/>
        </a:solidFill>
      </dgm:spPr>
      <dgm:t>
        <a:bodyPr/>
        <a:lstStyle/>
        <a:p>
          <a:r>
            <a:rPr lang="en-US"/>
            <a:t>4</a:t>
          </a:r>
        </a:p>
      </dgm:t>
    </dgm:pt>
    <dgm:pt modelId="{C4A8E9EC-99BB-4C02-8EEB-E4AD1F972424}">
      <dgm:prSet custT="1"/>
      <dgm:spPr>
        <a:solidFill>
          <a:srgbClr val="7CBDEB">
            <a:alpha val="90000"/>
          </a:srgbClr>
        </a:solidFill>
      </dgm:spPr>
      <dgm:t>
        <a:bodyPr/>
        <a:lstStyle/>
        <a:p>
          <a:pPr algn="ctr"/>
          <a:r>
            <a:rPr lang="en-US" sz="1800" dirty="0">
              <a:latin typeface="Roboto" panose="02000000000000000000" pitchFamily="2" charset="0"/>
              <a:ea typeface="Roboto" panose="02000000000000000000" pitchFamily="2" charset="0"/>
            </a:rPr>
            <a:t>Begin Enrollment</a:t>
          </a:r>
        </a:p>
      </dgm:t>
    </dgm:pt>
    <dgm:pt modelId="{F4240E78-5B10-4090-A780-AB78F62A58F3}" type="parTrans" cxnId="{849DFB76-A9C0-473A-B39E-76334E4AE3AF}">
      <dgm:prSet/>
      <dgm:spPr/>
      <dgm:t>
        <a:bodyPr/>
        <a:lstStyle/>
        <a:p>
          <a:endParaRPr lang="en-US"/>
        </a:p>
      </dgm:t>
    </dgm:pt>
    <dgm:pt modelId="{297DBE53-46D9-469B-B1C4-BE57E16E7203}" type="sibTrans" cxnId="{849DFB76-A9C0-473A-B39E-76334E4AE3AF}">
      <dgm:prSet phldrT="5" phldr="0"/>
      <dgm:spPr>
        <a:solidFill>
          <a:srgbClr val="002E6D"/>
        </a:solidFill>
      </dgm:spPr>
      <dgm:t>
        <a:bodyPr/>
        <a:lstStyle/>
        <a:p>
          <a:r>
            <a:rPr lang="en-US"/>
            <a:t>5</a:t>
          </a:r>
          <a:endParaRPr lang="en-US" dirty="0"/>
        </a:p>
      </dgm:t>
    </dgm:pt>
    <dgm:pt modelId="{229F2AEC-9E55-443D-8EAD-9D73235AB089}" type="pres">
      <dgm:prSet presAssocID="{86D3B6FA-0EB1-4B28-B3FD-401F0D0AC284}" presName="Name0" presStyleCnt="0">
        <dgm:presLayoutVars>
          <dgm:animLvl val="lvl"/>
          <dgm:resizeHandles val="exact"/>
        </dgm:presLayoutVars>
      </dgm:prSet>
      <dgm:spPr/>
    </dgm:pt>
    <dgm:pt modelId="{8FDBC036-6B48-428F-B72B-3472CBA6BF86}" type="pres">
      <dgm:prSet presAssocID="{AAF1E01D-4343-4B88-BA88-CBA011DD782A}" presName="compositeNode" presStyleCnt="0">
        <dgm:presLayoutVars>
          <dgm:bulletEnabled val="1"/>
        </dgm:presLayoutVars>
      </dgm:prSet>
      <dgm:spPr/>
    </dgm:pt>
    <dgm:pt modelId="{699B0D98-A3D3-4A0D-AEF5-81CD75C6E2C8}" type="pres">
      <dgm:prSet presAssocID="{AAF1E01D-4343-4B88-BA88-CBA011DD782A}" presName="bgRect" presStyleLbl="bgAccFollowNode1" presStyleIdx="0" presStyleCnt="5"/>
      <dgm:spPr/>
    </dgm:pt>
    <dgm:pt modelId="{D7CDCA39-C9A3-4C0F-B879-BC29EDE9B880}" type="pres">
      <dgm:prSet presAssocID="{EAD1ED3F-5393-42DB-84F6-4BB6E21E16F4}" presName="sibTransNodeCircle" presStyleLbl="alignNode1" presStyleIdx="0" presStyleCnt="10">
        <dgm:presLayoutVars>
          <dgm:chMax val="0"/>
          <dgm:bulletEnabled/>
        </dgm:presLayoutVars>
      </dgm:prSet>
      <dgm:spPr/>
    </dgm:pt>
    <dgm:pt modelId="{489DD6A3-C213-4A59-980F-51AE7DBD4DB9}" type="pres">
      <dgm:prSet presAssocID="{AAF1E01D-4343-4B88-BA88-CBA011DD782A}" presName="bottomLine" presStyleLbl="alignNode1" presStyleIdx="1" presStyleCnt="10">
        <dgm:presLayoutVars/>
      </dgm:prSet>
      <dgm:spPr/>
    </dgm:pt>
    <dgm:pt modelId="{BFD84AE7-E842-4F46-A0A7-0109BA267D77}" type="pres">
      <dgm:prSet presAssocID="{AAF1E01D-4343-4B88-BA88-CBA011DD782A}" presName="nodeText" presStyleLbl="bgAccFollowNode1" presStyleIdx="0" presStyleCnt="5">
        <dgm:presLayoutVars>
          <dgm:bulletEnabled val="1"/>
        </dgm:presLayoutVars>
      </dgm:prSet>
      <dgm:spPr/>
    </dgm:pt>
    <dgm:pt modelId="{6A5CCA29-B68A-46A2-8F42-462EBAD5FB1A}" type="pres">
      <dgm:prSet presAssocID="{EAD1ED3F-5393-42DB-84F6-4BB6E21E16F4}" presName="sibTrans" presStyleCnt="0"/>
      <dgm:spPr/>
    </dgm:pt>
    <dgm:pt modelId="{2E514261-E39C-4C12-B4C5-D59EADB178C1}" type="pres">
      <dgm:prSet presAssocID="{D129B746-92BC-4219-99FF-A646BAB4076D}" presName="compositeNode" presStyleCnt="0">
        <dgm:presLayoutVars>
          <dgm:bulletEnabled val="1"/>
        </dgm:presLayoutVars>
      </dgm:prSet>
      <dgm:spPr/>
    </dgm:pt>
    <dgm:pt modelId="{8E00129B-FC03-405E-AB8B-F9CB61E17D9F}" type="pres">
      <dgm:prSet presAssocID="{D129B746-92BC-4219-99FF-A646BAB4076D}" presName="bgRect" presStyleLbl="bgAccFollowNode1" presStyleIdx="1" presStyleCnt="5"/>
      <dgm:spPr/>
    </dgm:pt>
    <dgm:pt modelId="{1EBD0FA9-C7CA-4EB8-9586-971997961A01}" type="pres">
      <dgm:prSet presAssocID="{8ADD6272-E070-448A-BAE2-E42FCE22725D}" presName="sibTransNodeCircle" presStyleLbl="alignNode1" presStyleIdx="2" presStyleCnt="10">
        <dgm:presLayoutVars>
          <dgm:chMax val="0"/>
          <dgm:bulletEnabled/>
        </dgm:presLayoutVars>
      </dgm:prSet>
      <dgm:spPr/>
    </dgm:pt>
    <dgm:pt modelId="{410C1EE3-0545-411B-9712-E50DF0C01970}" type="pres">
      <dgm:prSet presAssocID="{D129B746-92BC-4219-99FF-A646BAB4076D}" presName="bottomLine" presStyleLbl="alignNode1" presStyleIdx="3" presStyleCnt="10">
        <dgm:presLayoutVars/>
      </dgm:prSet>
      <dgm:spPr/>
    </dgm:pt>
    <dgm:pt modelId="{1BC63582-867F-4DA4-B9D7-203134000A1F}" type="pres">
      <dgm:prSet presAssocID="{D129B746-92BC-4219-99FF-A646BAB4076D}" presName="nodeText" presStyleLbl="bgAccFollowNode1" presStyleIdx="1" presStyleCnt="5">
        <dgm:presLayoutVars>
          <dgm:bulletEnabled val="1"/>
        </dgm:presLayoutVars>
      </dgm:prSet>
      <dgm:spPr/>
    </dgm:pt>
    <dgm:pt modelId="{F6FCE45D-0A0B-42DD-86CC-352339E609D6}" type="pres">
      <dgm:prSet presAssocID="{8ADD6272-E070-448A-BAE2-E42FCE22725D}" presName="sibTrans" presStyleCnt="0"/>
      <dgm:spPr/>
    </dgm:pt>
    <dgm:pt modelId="{E70EDB49-57C3-4F12-80F1-2688BAC61F3F}" type="pres">
      <dgm:prSet presAssocID="{A33CA4E2-91DF-4FB4-8F75-13D6846C8880}" presName="compositeNode" presStyleCnt="0">
        <dgm:presLayoutVars>
          <dgm:bulletEnabled val="1"/>
        </dgm:presLayoutVars>
      </dgm:prSet>
      <dgm:spPr/>
    </dgm:pt>
    <dgm:pt modelId="{A5639850-F3A2-437B-BDF7-A9BEA1EE9828}" type="pres">
      <dgm:prSet presAssocID="{A33CA4E2-91DF-4FB4-8F75-13D6846C8880}" presName="bgRect" presStyleLbl="bgAccFollowNode1" presStyleIdx="2" presStyleCnt="5"/>
      <dgm:spPr/>
    </dgm:pt>
    <dgm:pt modelId="{B3B8FF12-C2AD-4896-8ABE-83DF9E376BBB}" type="pres">
      <dgm:prSet presAssocID="{F897E081-346F-4117-A75E-86C8C55CB2FE}" presName="sibTransNodeCircle" presStyleLbl="alignNode1" presStyleIdx="4" presStyleCnt="10">
        <dgm:presLayoutVars>
          <dgm:chMax val="0"/>
          <dgm:bulletEnabled/>
        </dgm:presLayoutVars>
      </dgm:prSet>
      <dgm:spPr/>
    </dgm:pt>
    <dgm:pt modelId="{20573C9F-51F8-47FF-B61E-C65896CB0AFC}" type="pres">
      <dgm:prSet presAssocID="{A33CA4E2-91DF-4FB4-8F75-13D6846C8880}" presName="bottomLine" presStyleLbl="alignNode1" presStyleIdx="5" presStyleCnt="10">
        <dgm:presLayoutVars/>
      </dgm:prSet>
      <dgm:spPr/>
    </dgm:pt>
    <dgm:pt modelId="{A3B0219D-4E28-43F2-AD93-A13821234098}" type="pres">
      <dgm:prSet presAssocID="{A33CA4E2-91DF-4FB4-8F75-13D6846C8880}" presName="nodeText" presStyleLbl="bgAccFollowNode1" presStyleIdx="2" presStyleCnt="5">
        <dgm:presLayoutVars>
          <dgm:bulletEnabled val="1"/>
        </dgm:presLayoutVars>
      </dgm:prSet>
      <dgm:spPr/>
    </dgm:pt>
    <dgm:pt modelId="{617A4A00-3E65-4E11-84AF-11A3A9AB8D04}" type="pres">
      <dgm:prSet presAssocID="{F897E081-346F-4117-A75E-86C8C55CB2FE}" presName="sibTrans" presStyleCnt="0"/>
      <dgm:spPr/>
    </dgm:pt>
    <dgm:pt modelId="{2220C790-BD47-4108-9F18-A5A3C95A047E}" type="pres">
      <dgm:prSet presAssocID="{3EEA400E-4B74-4797-9299-043292C046C5}" presName="compositeNode" presStyleCnt="0">
        <dgm:presLayoutVars>
          <dgm:bulletEnabled val="1"/>
        </dgm:presLayoutVars>
      </dgm:prSet>
      <dgm:spPr/>
    </dgm:pt>
    <dgm:pt modelId="{8CD6836C-252E-4EE1-A63F-AB40B0112E1A}" type="pres">
      <dgm:prSet presAssocID="{3EEA400E-4B74-4797-9299-043292C046C5}" presName="bgRect" presStyleLbl="bgAccFollowNode1" presStyleIdx="3" presStyleCnt="5"/>
      <dgm:spPr/>
    </dgm:pt>
    <dgm:pt modelId="{D6D4D77D-79C9-4480-8B22-46BD977A7D57}" type="pres">
      <dgm:prSet presAssocID="{E622FBC0-1930-4EB5-9BC8-918D16BF56CA}" presName="sibTransNodeCircle" presStyleLbl="alignNode1" presStyleIdx="6" presStyleCnt="10">
        <dgm:presLayoutVars>
          <dgm:chMax val="0"/>
          <dgm:bulletEnabled/>
        </dgm:presLayoutVars>
      </dgm:prSet>
      <dgm:spPr/>
    </dgm:pt>
    <dgm:pt modelId="{7FA3B7D6-95D5-4310-B553-9602E7677648}" type="pres">
      <dgm:prSet presAssocID="{3EEA400E-4B74-4797-9299-043292C046C5}" presName="bottomLine" presStyleLbl="alignNode1" presStyleIdx="7" presStyleCnt="10">
        <dgm:presLayoutVars/>
      </dgm:prSet>
      <dgm:spPr/>
    </dgm:pt>
    <dgm:pt modelId="{B816ACC4-6849-47F8-800A-B7F74D2C9BA3}" type="pres">
      <dgm:prSet presAssocID="{3EEA400E-4B74-4797-9299-043292C046C5}" presName="nodeText" presStyleLbl="bgAccFollowNode1" presStyleIdx="3" presStyleCnt="5">
        <dgm:presLayoutVars>
          <dgm:bulletEnabled val="1"/>
        </dgm:presLayoutVars>
      </dgm:prSet>
      <dgm:spPr/>
    </dgm:pt>
    <dgm:pt modelId="{83A400F4-39DE-4F1E-8D7B-F2CDAB340058}" type="pres">
      <dgm:prSet presAssocID="{E622FBC0-1930-4EB5-9BC8-918D16BF56CA}" presName="sibTrans" presStyleCnt="0"/>
      <dgm:spPr/>
    </dgm:pt>
    <dgm:pt modelId="{D0E5D39B-FDED-4F1B-AECA-8D44F447B8B0}" type="pres">
      <dgm:prSet presAssocID="{C4A8E9EC-99BB-4C02-8EEB-E4AD1F972424}" presName="compositeNode" presStyleCnt="0">
        <dgm:presLayoutVars>
          <dgm:bulletEnabled val="1"/>
        </dgm:presLayoutVars>
      </dgm:prSet>
      <dgm:spPr/>
    </dgm:pt>
    <dgm:pt modelId="{1E6D5731-64A9-470E-956C-29FA603F1B16}" type="pres">
      <dgm:prSet presAssocID="{C4A8E9EC-99BB-4C02-8EEB-E4AD1F972424}" presName="bgRect" presStyleLbl="bgAccFollowNode1" presStyleIdx="4" presStyleCnt="5"/>
      <dgm:spPr/>
    </dgm:pt>
    <dgm:pt modelId="{74060F76-7F10-443B-82F5-29DE22B7564E}" type="pres">
      <dgm:prSet presAssocID="{297DBE53-46D9-469B-B1C4-BE57E16E7203}" presName="sibTransNodeCircle" presStyleLbl="alignNode1" presStyleIdx="8" presStyleCnt="10">
        <dgm:presLayoutVars>
          <dgm:chMax val="0"/>
          <dgm:bulletEnabled/>
        </dgm:presLayoutVars>
      </dgm:prSet>
      <dgm:spPr/>
    </dgm:pt>
    <dgm:pt modelId="{D65EB6BF-9B63-433C-89E5-21D1E4DCB22D}" type="pres">
      <dgm:prSet presAssocID="{C4A8E9EC-99BB-4C02-8EEB-E4AD1F972424}" presName="bottomLine" presStyleLbl="alignNode1" presStyleIdx="9" presStyleCnt="10">
        <dgm:presLayoutVars/>
      </dgm:prSet>
      <dgm:spPr/>
    </dgm:pt>
    <dgm:pt modelId="{A9F930D3-2C95-4E3F-911B-8ECA4EABC7CE}" type="pres">
      <dgm:prSet presAssocID="{C4A8E9EC-99BB-4C02-8EEB-E4AD1F972424}" presName="nodeText" presStyleLbl="bgAccFollowNode1" presStyleIdx="4" presStyleCnt="5">
        <dgm:presLayoutVars>
          <dgm:bulletEnabled val="1"/>
        </dgm:presLayoutVars>
      </dgm:prSet>
      <dgm:spPr/>
    </dgm:pt>
  </dgm:ptLst>
  <dgm:cxnLst>
    <dgm:cxn modelId="{C7133903-2A24-4ECA-BD43-1738654E6930}" type="presOf" srcId="{C4A8E9EC-99BB-4C02-8EEB-E4AD1F972424}" destId="{A9F930D3-2C95-4E3F-911B-8ECA4EABC7CE}" srcOrd="1" destOrd="0" presId="urn:microsoft.com/office/officeart/2016/7/layout/BasicLinearProcessNumbered"/>
    <dgm:cxn modelId="{CBA7A017-F4DE-4485-A0EF-A1C9CCC4175F}" type="presOf" srcId="{D129B746-92BC-4219-99FF-A646BAB4076D}" destId="{8E00129B-FC03-405E-AB8B-F9CB61E17D9F}" srcOrd="0" destOrd="0" presId="urn:microsoft.com/office/officeart/2016/7/layout/BasicLinearProcessNumbered"/>
    <dgm:cxn modelId="{E9746826-691D-431E-85FF-A9339D7BA89D}" type="presOf" srcId="{A33CA4E2-91DF-4FB4-8F75-13D6846C8880}" destId="{A3B0219D-4E28-43F2-AD93-A13821234098}" srcOrd="1" destOrd="0" presId="urn:microsoft.com/office/officeart/2016/7/layout/BasicLinearProcessNumbered"/>
    <dgm:cxn modelId="{F817EB48-092F-479E-A674-88A8F34FE403}" srcId="{86D3B6FA-0EB1-4B28-B3FD-401F0D0AC284}" destId="{A33CA4E2-91DF-4FB4-8F75-13D6846C8880}" srcOrd="2" destOrd="0" parTransId="{0CF95C8B-88AD-43EA-B49F-6EBDC80A2E7E}" sibTransId="{F897E081-346F-4117-A75E-86C8C55CB2FE}"/>
    <dgm:cxn modelId="{45C4E36A-801A-4219-905C-F8AFBC6A6502}" type="presOf" srcId="{A33CA4E2-91DF-4FB4-8F75-13D6846C8880}" destId="{A5639850-F3A2-437B-BDF7-A9BEA1EE9828}" srcOrd="0" destOrd="0" presId="urn:microsoft.com/office/officeart/2016/7/layout/BasicLinearProcessNumbered"/>
    <dgm:cxn modelId="{4BAF2F50-65A1-4E15-9A08-17352348FA95}" type="presOf" srcId="{E622FBC0-1930-4EB5-9BC8-918D16BF56CA}" destId="{D6D4D77D-79C9-4480-8B22-46BD977A7D57}" srcOrd="0" destOrd="0" presId="urn:microsoft.com/office/officeart/2016/7/layout/BasicLinearProcessNumbered"/>
    <dgm:cxn modelId="{849DFB76-A9C0-473A-B39E-76334E4AE3AF}" srcId="{86D3B6FA-0EB1-4B28-B3FD-401F0D0AC284}" destId="{C4A8E9EC-99BB-4C02-8EEB-E4AD1F972424}" srcOrd="4" destOrd="0" parTransId="{F4240E78-5B10-4090-A780-AB78F62A58F3}" sibTransId="{297DBE53-46D9-469B-B1C4-BE57E16E7203}"/>
    <dgm:cxn modelId="{DA224F78-C023-43BB-846B-6C95C8E97CD9}" type="presOf" srcId="{8ADD6272-E070-448A-BAE2-E42FCE22725D}" destId="{1EBD0FA9-C7CA-4EB8-9586-971997961A01}" srcOrd="0" destOrd="0" presId="urn:microsoft.com/office/officeart/2016/7/layout/BasicLinearProcessNumbered"/>
    <dgm:cxn modelId="{AAAD1159-9854-4BF9-8BF9-DEE5A1E19545}" type="presOf" srcId="{F897E081-346F-4117-A75E-86C8C55CB2FE}" destId="{B3B8FF12-C2AD-4896-8ABE-83DF9E376BBB}" srcOrd="0" destOrd="0" presId="urn:microsoft.com/office/officeart/2016/7/layout/BasicLinearProcessNumbered"/>
    <dgm:cxn modelId="{7DE26359-A44F-4D3F-B261-F7E6CC0253A7}" type="presOf" srcId="{AAF1E01D-4343-4B88-BA88-CBA011DD782A}" destId="{699B0D98-A3D3-4A0D-AEF5-81CD75C6E2C8}" srcOrd="0" destOrd="0" presId="urn:microsoft.com/office/officeart/2016/7/layout/BasicLinearProcessNumbered"/>
    <dgm:cxn modelId="{F4A7977B-0BDA-4410-9982-69814C25D7D9}" type="presOf" srcId="{3EEA400E-4B74-4797-9299-043292C046C5}" destId="{8CD6836C-252E-4EE1-A63F-AB40B0112E1A}" srcOrd="0" destOrd="0" presId="urn:microsoft.com/office/officeart/2016/7/layout/BasicLinearProcessNumbered"/>
    <dgm:cxn modelId="{91454C82-59FF-4448-B1C5-1F2AF879A6C6}" type="presOf" srcId="{EAD1ED3F-5393-42DB-84F6-4BB6E21E16F4}" destId="{D7CDCA39-C9A3-4C0F-B879-BC29EDE9B880}" srcOrd="0" destOrd="0" presId="urn:microsoft.com/office/officeart/2016/7/layout/BasicLinearProcessNumbered"/>
    <dgm:cxn modelId="{F8069882-C834-47B7-9F61-E396ADC74DAE}" type="presOf" srcId="{D129B746-92BC-4219-99FF-A646BAB4076D}" destId="{1BC63582-867F-4DA4-B9D7-203134000A1F}" srcOrd="1" destOrd="0" presId="urn:microsoft.com/office/officeart/2016/7/layout/BasicLinearProcessNumbered"/>
    <dgm:cxn modelId="{A292C88D-0799-47B9-9651-9EC3F48B87D0}" type="presOf" srcId="{297DBE53-46D9-469B-B1C4-BE57E16E7203}" destId="{74060F76-7F10-443B-82F5-29DE22B7564E}" srcOrd="0" destOrd="0" presId="urn:microsoft.com/office/officeart/2016/7/layout/BasicLinearProcessNumbered"/>
    <dgm:cxn modelId="{3DFBDA8E-D479-4730-9656-74482249A0E2}" type="presOf" srcId="{86D3B6FA-0EB1-4B28-B3FD-401F0D0AC284}" destId="{229F2AEC-9E55-443D-8EAD-9D73235AB089}" srcOrd="0" destOrd="0" presId="urn:microsoft.com/office/officeart/2016/7/layout/BasicLinearProcessNumbered"/>
    <dgm:cxn modelId="{89645698-3966-4230-AF54-79E543352BF5}" srcId="{86D3B6FA-0EB1-4B28-B3FD-401F0D0AC284}" destId="{3EEA400E-4B74-4797-9299-043292C046C5}" srcOrd="3" destOrd="0" parTransId="{EC2F4F64-3866-4932-998D-234749907D7F}" sibTransId="{E622FBC0-1930-4EB5-9BC8-918D16BF56CA}"/>
    <dgm:cxn modelId="{B8DEFFB0-5098-4C64-B508-78C3DDA18F01}" srcId="{86D3B6FA-0EB1-4B28-B3FD-401F0D0AC284}" destId="{AAF1E01D-4343-4B88-BA88-CBA011DD782A}" srcOrd="0" destOrd="0" parTransId="{7CE52E98-A3A8-4086-B281-6870935EFEB2}" sibTransId="{EAD1ED3F-5393-42DB-84F6-4BB6E21E16F4}"/>
    <dgm:cxn modelId="{6F0714B6-6632-4326-887E-5A3BD862B878}" type="presOf" srcId="{C4A8E9EC-99BB-4C02-8EEB-E4AD1F972424}" destId="{1E6D5731-64A9-470E-956C-29FA603F1B16}" srcOrd="0" destOrd="0" presId="urn:microsoft.com/office/officeart/2016/7/layout/BasicLinearProcessNumbered"/>
    <dgm:cxn modelId="{6D0E2EDC-9D01-48CA-B7D7-3D4DF60A18BA}" type="presOf" srcId="{AAF1E01D-4343-4B88-BA88-CBA011DD782A}" destId="{BFD84AE7-E842-4F46-A0A7-0109BA267D77}" srcOrd="1" destOrd="0" presId="urn:microsoft.com/office/officeart/2016/7/layout/BasicLinearProcessNumbered"/>
    <dgm:cxn modelId="{E415E3ED-FBE2-49EE-9C5E-C11EE31FB8FA}" srcId="{86D3B6FA-0EB1-4B28-B3FD-401F0D0AC284}" destId="{D129B746-92BC-4219-99FF-A646BAB4076D}" srcOrd="1" destOrd="0" parTransId="{681A7ABE-0A60-4556-984F-A880D4557402}" sibTransId="{8ADD6272-E070-448A-BAE2-E42FCE22725D}"/>
    <dgm:cxn modelId="{0EE99CF7-682E-4A1C-9CF0-91E94E6128B5}" type="presOf" srcId="{3EEA400E-4B74-4797-9299-043292C046C5}" destId="{B816ACC4-6849-47F8-800A-B7F74D2C9BA3}" srcOrd="1" destOrd="0" presId="urn:microsoft.com/office/officeart/2016/7/layout/BasicLinearProcessNumbered"/>
    <dgm:cxn modelId="{C3DCC48A-B154-4085-A9F2-95D999A2822D}" type="presParOf" srcId="{229F2AEC-9E55-443D-8EAD-9D73235AB089}" destId="{8FDBC036-6B48-428F-B72B-3472CBA6BF86}" srcOrd="0" destOrd="0" presId="urn:microsoft.com/office/officeart/2016/7/layout/BasicLinearProcessNumbered"/>
    <dgm:cxn modelId="{D2B9ED6E-0E2F-4E22-9542-971C72252EDF}" type="presParOf" srcId="{8FDBC036-6B48-428F-B72B-3472CBA6BF86}" destId="{699B0D98-A3D3-4A0D-AEF5-81CD75C6E2C8}" srcOrd="0" destOrd="0" presId="urn:microsoft.com/office/officeart/2016/7/layout/BasicLinearProcessNumbered"/>
    <dgm:cxn modelId="{5FAD3DE1-43F1-4502-8AF5-4B3DB1A89017}" type="presParOf" srcId="{8FDBC036-6B48-428F-B72B-3472CBA6BF86}" destId="{D7CDCA39-C9A3-4C0F-B879-BC29EDE9B880}" srcOrd="1" destOrd="0" presId="urn:microsoft.com/office/officeart/2016/7/layout/BasicLinearProcessNumbered"/>
    <dgm:cxn modelId="{1CA540CC-4180-497B-A07A-C4C51154AE82}" type="presParOf" srcId="{8FDBC036-6B48-428F-B72B-3472CBA6BF86}" destId="{489DD6A3-C213-4A59-980F-51AE7DBD4DB9}" srcOrd="2" destOrd="0" presId="urn:microsoft.com/office/officeart/2016/7/layout/BasicLinearProcessNumbered"/>
    <dgm:cxn modelId="{7245C914-A11D-4B96-ADB3-BF9BED509B07}" type="presParOf" srcId="{8FDBC036-6B48-428F-B72B-3472CBA6BF86}" destId="{BFD84AE7-E842-4F46-A0A7-0109BA267D77}" srcOrd="3" destOrd="0" presId="urn:microsoft.com/office/officeart/2016/7/layout/BasicLinearProcessNumbered"/>
    <dgm:cxn modelId="{5FDDC293-676B-4B42-8B49-3A9F1EEAE881}" type="presParOf" srcId="{229F2AEC-9E55-443D-8EAD-9D73235AB089}" destId="{6A5CCA29-B68A-46A2-8F42-462EBAD5FB1A}" srcOrd="1" destOrd="0" presId="urn:microsoft.com/office/officeart/2016/7/layout/BasicLinearProcessNumbered"/>
    <dgm:cxn modelId="{C8D66D5E-7731-454F-88E0-AC53C084E365}" type="presParOf" srcId="{229F2AEC-9E55-443D-8EAD-9D73235AB089}" destId="{2E514261-E39C-4C12-B4C5-D59EADB178C1}" srcOrd="2" destOrd="0" presId="urn:microsoft.com/office/officeart/2016/7/layout/BasicLinearProcessNumbered"/>
    <dgm:cxn modelId="{4ECA0C31-D7BF-4537-8EE6-87DFBFDB12A9}" type="presParOf" srcId="{2E514261-E39C-4C12-B4C5-D59EADB178C1}" destId="{8E00129B-FC03-405E-AB8B-F9CB61E17D9F}" srcOrd="0" destOrd="0" presId="urn:microsoft.com/office/officeart/2016/7/layout/BasicLinearProcessNumbered"/>
    <dgm:cxn modelId="{51D21571-2AE7-4220-9D28-E2FC8A9654B9}" type="presParOf" srcId="{2E514261-E39C-4C12-B4C5-D59EADB178C1}" destId="{1EBD0FA9-C7CA-4EB8-9586-971997961A01}" srcOrd="1" destOrd="0" presId="urn:microsoft.com/office/officeart/2016/7/layout/BasicLinearProcessNumbered"/>
    <dgm:cxn modelId="{64EE664A-A202-4CC3-A6A8-2377FC0D676C}" type="presParOf" srcId="{2E514261-E39C-4C12-B4C5-D59EADB178C1}" destId="{410C1EE3-0545-411B-9712-E50DF0C01970}" srcOrd="2" destOrd="0" presId="urn:microsoft.com/office/officeart/2016/7/layout/BasicLinearProcessNumbered"/>
    <dgm:cxn modelId="{3370DB39-A8C4-4E96-B5E3-C13FCD458049}" type="presParOf" srcId="{2E514261-E39C-4C12-B4C5-D59EADB178C1}" destId="{1BC63582-867F-4DA4-B9D7-203134000A1F}" srcOrd="3" destOrd="0" presId="urn:microsoft.com/office/officeart/2016/7/layout/BasicLinearProcessNumbered"/>
    <dgm:cxn modelId="{75BBF806-C33D-4A2A-B487-5629521D7E55}" type="presParOf" srcId="{229F2AEC-9E55-443D-8EAD-9D73235AB089}" destId="{F6FCE45D-0A0B-42DD-86CC-352339E609D6}" srcOrd="3" destOrd="0" presId="urn:microsoft.com/office/officeart/2016/7/layout/BasicLinearProcessNumbered"/>
    <dgm:cxn modelId="{3FBAFC96-7683-4DE4-B386-49F1D61FBF1F}" type="presParOf" srcId="{229F2AEC-9E55-443D-8EAD-9D73235AB089}" destId="{E70EDB49-57C3-4F12-80F1-2688BAC61F3F}" srcOrd="4" destOrd="0" presId="urn:microsoft.com/office/officeart/2016/7/layout/BasicLinearProcessNumbered"/>
    <dgm:cxn modelId="{3BB3F577-E452-45F6-B537-24EB86DCEE60}" type="presParOf" srcId="{E70EDB49-57C3-4F12-80F1-2688BAC61F3F}" destId="{A5639850-F3A2-437B-BDF7-A9BEA1EE9828}" srcOrd="0" destOrd="0" presId="urn:microsoft.com/office/officeart/2016/7/layout/BasicLinearProcessNumbered"/>
    <dgm:cxn modelId="{E916E963-13E7-4F37-87D1-3B528F19B3E1}" type="presParOf" srcId="{E70EDB49-57C3-4F12-80F1-2688BAC61F3F}" destId="{B3B8FF12-C2AD-4896-8ABE-83DF9E376BBB}" srcOrd="1" destOrd="0" presId="urn:microsoft.com/office/officeart/2016/7/layout/BasicLinearProcessNumbered"/>
    <dgm:cxn modelId="{ED7BC83B-2883-49EC-8070-AB8E4CF1DADD}" type="presParOf" srcId="{E70EDB49-57C3-4F12-80F1-2688BAC61F3F}" destId="{20573C9F-51F8-47FF-B61E-C65896CB0AFC}" srcOrd="2" destOrd="0" presId="urn:microsoft.com/office/officeart/2016/7/layout/BasicLinearProcessNumbered"/>
    <dgm:cxn modelId="{27571EAD-48EE-4399-B782-CA330DF66566}" type="presParOf" srcId="{E70EDB49-57C3-4F12-80F1-2688BAC61F3F}" destId="{A3B0219D-4E28-43F2-AD93-A13821234098}" srcOrd="3" destOrd="0" presId="urn:microsoft.com/office/officeart/2016/7/layout/BasicLinearProcessNumbered"/>
    <dgm:cxn modelId="{B8892E5F-C428-4D59-830A-2C495AFCAD5E}" type="presParOf" srcId="{229F2AEC-9E55-443D-8EAD-9D73235AB089}" destId="{617A4A00-3E65-4E11-84AF-11A3A9AB8D04}" srcOrd="5" destOrd="0" presId="urn:microsoft.com/office/officeart/2016/7/layout/BasicLinearProcessNumbered"/>
    <dgm:cxn modelId="{B83802C0-769F-4691-9C2B-E8A2C4A0D24A}" type="presParOf" srcId="{229F2AEC-9E55-443D-8EAD-9D73235AB089}" destId="{2220C790-BD47-4108-9F18-A5A3C95A047E}" srcOrd="6" destOrd="0" presId="urn:microsoft.com/office/officeart/2016/7/layout/BasicLinearProcessNumbered"/>
    <dgm:cxn modelId="{C455FCBC-2096-45D8-AAC5-FFC5E40C6B82}" type="presParOf" srcId="{2220C790-BD47-4108-9F18-A5A3C95A047E}" destId="{8CD6836C-252E-4EE1-A63F-AB40B0112E1A}" srcOrd="0" destOrd="0" presId="urn:microsoft.com/office/officeart/2016/7/layout/BasicLinearProcessNumbered"/>
    <dgm:cxn modelId="{80D7E152-7AD0-417B-BA57-8F9004A15D9F}" type="presParOf" srcId="{2220C790-BD47-4108-9F18-A5A3C95A047E}" destId="{D6D4D77D-79C9-4480-8B22-46BD977A7D57}" srcOrd="1" destOrd="0" presId="urn:microsoft.com/office/officeart/2016/7/layout/BasicLinearProcessNumbered"/>
    <dgm:cxn modelId="{5E305416-EF15-4130-AE8C-07E5112756A5}" type="presParOf" srcId="{2220C790-BD47-4108-9F18-A5A3C95A047E}" destId="{7FA3B7D6-95D5-4310-B553-9602E7677648}" srcOrd="2" destOrd="0" presId="urn:microsoft.com/office/officeart/2016/7/layout/BasicLinearProcessNumbered"/>
    <dgm:cxn modelId="{AFC6A405-8D47-4008-BF21-AB73EF33F254}" type="presParOf" srcId="{2220C790-BD47-4108-9F18-A5A3C95A047E}" destId="{B816ACC4-6849-47F8-800A-B7F74D2C9BA3}" srcOrd="3" destOrd="0" presId="urn:microsoft.com/office/officeart/2016/7/layout/BasicLinearProcessNumbered"/>
    <dgm:cxn modelId="{AC05B225-D6D5-46C0-BE82-1D800CF0018F}" type="presParOf" srcId="{229F2AEC-9E55-443D-8EAD-9D73235AB089}" destId="{83A400F4-39DE-4F1E-8D7B-F2CDAB340058}" srcOrd="7" destOrd="0" presId="urn:microsoft.com/office/officeart/2016/7/layout/BasicLinearProcessNumbered"/>
    <dgm:cxn modelId="{8F992C59-7978-4D7C-B6A8-91817ACCA347}" type="presParOf" srcId="{229F2AEC-9E55-443D-8EAD-9D73235AB089}" destId="{D0E5D39B-FDED-4F1B-AECA-8D44F447B8B0}" srcOrd="8" destOrd="0" presId="urn:microsoft.com/office/officeart/2016/7/layout/BasicLinearProcessNumbered"/>
    <dgm:cxn modelId="{245DEF8D-4E0B-491F-A269-03500EE60E40}" type="presParOf" srcId="{D0E5D39B-FDED-4F1B-AECA-8D44F447B8B0}" destId="{1E6D5731-64A9-470E-956C-29FA603F1B16}" srcOrd="0" destOrd="0" presId="urn:microsoft.com/office/officeart/2016/7/layout/BasicLinearProcessNumbered"/>
    <dgm:cxn modelId="{07A7A8F6-D8D5-4168-8BDC-7D419E899D8E}" type="presParOf" srcId="{D0E5D39B-FDED-4F1B-AECA-8D44F447B8B0}" destId="{74060F76-7F10-443B-82F5-29DE22B7564E}" srcOrd="1" destOrd="0" presId="urn:microsoft.com/office/officeart/2016/7/layout/BasicLinearProcessNumbered"/>
    <dgm:cxn modelId="{65001A8D-C058-4B28-92E5-5A63574322C1}" type="presParOf" srcId="{D0E5D39B-FDED-4F1B-AECA-8D44F447B8B0}" destId="{D65EB6BF-9B63-433C-89E5-21D1E4DCB22D}" srcOrd="2" destOrd="0" presId="urn:microsoft.com/office/officeart/2016/7/layout/BasicLinearProcessNumbered"/>
    <dgm:cxn modelId="{DFF69C3D-CA10-4219-A695-98628A3291C7}" type="presParOf" srcId="{D0E5D39B-FDED-4F1B-AECA-8D44F447B8B0}" destId="{A9F930D3-2C95-4E3F-911B-8ECA4EABC7C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FFDF38-B976-48DC-8FE4-6EE2A66B8B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37063BC-09A5-4908-BA82-399B142C1E76}">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ABA</a:t>
          </a:r>
        </a:p>
      </dgm:t>
    </dgm:pt>
    <dgm:pt modelId="{4781CEEE-1F1A-49CB-842F-803A85079D74}" type="parTrans" cxnId="{2F56F7AC-7E4E-41A6-B4EA-DFE283DC3EB6}">
      <dgm:prSet/>
      <dgm:spPr/>
      <dgm:t>
        <a:bodyPr/>
        <a:lstStyle/>
        <a:p>
          <a:endParaRPr lang="en-US"/>
        </a:p>
      </dgm:t>
    </dgm:pt>
    <dgm:pt modelId="{5CC9ADBA-9080-4A88-B5C6-D4467B6753D2}" type="sibTrans" cxnId="{2F56F7AC-7E4E-41A6-B4EA-DFE283DC3EB6}">
      <dgm:prSet/>
      <dgm:spPr/>
      <dgm:t>
        <a:bodyPr/>
        <a:lstStyle/>
        <a:p>
          <a:endParaRPr lang="en-US"/>
        </a:p>
      </dgm:t>
    </dgm:pt>
    <dgm:pt modelId="{AE86F58A-0787-405D-BA7D-7661BDDF36B2}">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Ambulance</a:t>
          </a:r>
        </a:p>
      </dgm:t>
    </dgm:pt>
    <dgm:pt modelId="{ECDF6059-F9B0-43C7-BDD3-34D722705613}" type="parTrans" cxnId="{FFF218E8-5790-4AC2-B986-9B4848DAEA01}">
      <dgm:prSet/>
      <dgm:spPr/>
      <dgm:t>
        <a:bodyPr/>
        <a:lstStyle/>
        <a:p>
          <a:endParaRPr lang="en-US"/>
        </a:p>
      </dgm:t>
    </dgm:pt>
    <dgm:pt modelId="{8236FE7F-8A69-41E1-A41E-F111ABDD6B66}" type="sibTrans" cxnId="{FFF218E8-5790-4AC2-B986-9B4848DAEA01}">
      <dgm:prSet/>
      <dgm:spPr/>
      <dgm:t>
        <a:bodyPr/>
        <a:lstStyle/>
        <a:p>
          <a:endParaRPr lang="en-US"/>
        </a:p>
      </dgm:t>
    </dgm:pt>
    <dgm:pt modelId="{59DC72B9-0FE1-407B-8427-97CD14C5C194}">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Dental</a:t>
          </a:r>
        </a:p>
      </dgm:t>
    </dgm:pt>
    <dgm:pt modelId="{19D1BFF7-CE79-4B23-AF07-A0BA2B13D145}" type="parTrans" cxnId="{4963C3DC-8628-4135-97C4-C12B84F68478}">
      <dgm:prSet/>
      <dgm:spPr/>
      <dgm:t>
        <a:bodyPr/>
        <a:lstStyle/>
        <a:p>
          <a:endParaRPr lang="en-US"/>
        </a:p>
      </dgm:t>
    </dgm:pt>
    <dgm:pt modelId="{AA812BC0-00E9-4FCF-A040-35189D1B65D5}" type="sibTrans" cxnId="{4963C3DC-8628-4135-97C4-C12B84F68478}">
      <dgm:prSet/>
      <dgm:spPr/>
      <dgm:t>
        <a:bodyPr/>
        <a:lstStyle/>
        <a:p>
          <a:endParaRPr lang="en-US"/>
        </a:p>
      </dgm:t>
    </dgm:pt>
    <dgm:pt modelId="{1FB06C96-2EF1-4879-8AF8-88BB00215235}">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DME</a:t>
          </a:r>
        </a:p>
      </dgm:t>
    </dgm:pt>
    <dgm:pt modelId="{C9ACA1A6-5D8A-4D17-AFA7-AB6E3F38D833}" type="parTrans" cxnId="{A2FA5C1F-35D7-4C79-8A4D-578196A5E74E}">
      <dgm:prSet/>
      <dgm:spPr/>
      <dgm:t>
        <a:bodyPr/>
        <a:lstStyle/>
        <a:p>
          <a:endParaRPr lang="en-US"/>
        </a:p>
      </dgm:t>
    </dgm:pt>
    <dgm:pt modelId="{F77C4650-4DA9-4748-B28A-69317761FB65}" type="sibTrans" cxnId="{A2FA5C1F-35D7-4C79-8A4D-578196A5E74E}">
      <dgm:prSet/>
      <dgm:spPr/>
      <dgm:t>
        <a:bodyPr/>
        <a:lstStyle/>
        <a:p>
          <a:endParaRPr lang="en-US"/>
        </a:p>
      </dgm:t>
    </dgm:pt>
    <dgm:pt modelId="{D35F5369-BE21-40B4-81D3-82A018E4A927}">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Eyeglasses</a:t>
          </a:r>
        </a:p>
      </dgm:t>
    </dgm:pt>
    <dgm:pt modelId="{4A56F76A-4F16-4D8F-9007-9A18C3438E3E}" type="parTrans" cxnId="{3E1F9F1A-A22B-4EE3-8D1A-F524E614C3BB}">
      <dgm:prSet/>
      <dgm:spPr/>
      <dgm:t>
        <a:bodyPr/>
        <a:lstStyle/>
        <a:p>
          <a:endParaRPr lang="en-US"/>
        </a:p>
      </dgm:t>
    </dgm:pt>
    <dgm:pt modelId="{C54CA262-7F7A-4933-80BA-0A00A35C1973}" type="sibTrans" cxnId="{3E1F9F1A-A22B-4EE3-8D1A-F524E614C3BB}">
      <dgm:prSet/>
      <dgm:spPr/>
      <dgm:t>
        <a:bodyPr/>
        <a:lstStyle/>
        <a:p>
          <a:endParaRPr lang="en-US"/>
        </a:p>
      </dgm:t>
    </dgm:pt>
    <dgm:pt modelId="{C3517493-9B2B-4234-A9DF-2773D9ABDE69}">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FQHC/RHC</a:t>
          </a:r>
        </a:p>
      </dgm:t>
    </dgm:pt>
    <dgm:pt modelId="{01CE02AD-86B7-42A2-9DDE-5D7A6A6DBC8E}" type="parTrans" cxnId="{3E48B2A8-2197-420F-8A9B-DD63CE47D628}">
      <dgm:prSet/>
      <dgm:spPr/>
      <dgm:t>
        <a:bodyPr/>
        <a:lstStyle/>
        <a:p>
          <a:endParaRPr lang="en-US"/>
        </a:p>
      </dgm:t>
    </dgm:pt>
    <dgm:pt modelId="{C52E4818-22EA-4969-A379-6324F20293B8}" type="sibTrans" cxnId="{3E48B2A8-2197-420F-8A9B-DD63CE47D628}">
      <dgm:prSet/>
      <dgm:spPr/>
      <dgm:t>
        <a:bodyPr/>
        <a:lstStyle/>
        <a:p>
          <a:endParaRPr lang="en-US"/>
        </a:p>
      </dgm:t>
    </dgm:pt>
    <dgm:pt modelId="{BC91C2F8-E2FE-4E7B-BBC4-E39A4BC1BB83}">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Pharmacy</a:t>
          </a:r>
        </a:p>
      </dgm:t>
    </dgm:pt>
    <dgm:pt modelId="{29266D03-DD36-4B95-ACF1-9C0301ECD9AB}" type="parTrans" cxnId="{535729A8-9BBE-4BEF-8BDD-DEF401FCAA2C}">
      <dgm:prSet/>
      <dgm:spPr/>
      <dgm:t>
        <a:bodyPr/>
        <a:lstStyle/>
        <a:p>
          <a:endParaRPr lang="en-US"/>
        </a:p>
      </dgm:t>
    </dgm:pt>
    <dgm:pt modelId="{F643A42D-2054-4B07-97D7-26EFFD72C178}" type="sibTrans" cxnId="{535729A8-9BBE-4BEF-8BDD-DEF401FCAA2C}">
      <dgm:prSet/>
      <dgm:spPr/>
      <dgm:t>
        <a:bodyPr/>
        <a:lstStyle/>
        <a:p>
          <a:endParaRPr lang="en-US"/>
        </a:p>
      </dgm:t>
    </dgm:pt>
    <dgm:pt modelId="{5B36E3F6-D082-4D25-88D6-9046C6394460}" type="pres">
      <dgm:prSet presAssocID="{FCFFDF38-B976-48DC-8FE4-6EE2A66B8B4B}" presName="diagram" presStyleCnt="0">
        <dgm:presLayoutVars>
          <dgm:dir/>
          <dgm:resizeHandles val="exact"/>
        </dgm:presLayoutVars>
      </dgm:prSet>
      <dgm:spPr/>
    </dgm:pt>
    <dgm:pt modelId="{0A41EA18-3118-4E1E-8D00-1E13812F4902}" type="pres">
      <dgm:prSet presAssocID="{737063BC-09A5-4908-BA82-399B142C1E76}" presName="node" presStyleLbl="node1" presStyleIdx="0" presStyleCnt="7">
        <dgm:presLayoutVars>
          <dgm:bulletEnabled val="1"/>
        </dgm:presLayoutVars>
      </dgm:prSet>
      <dgm:spPr/>
    </dgm:pt>
    <dgm:pt modelId="{3151A3A1-0087-4D6B-B98D-8F3AC6D0AAF4}" type="pres">
      <dgm:prSet presAssocID="{5CC9ADBA-9080-4A88-B5C6-D4467B6753D2}" presName="sibTrans" presStyleCnt="0"/>
      <dgm:spPr/>
    </dgm:pt>
    <dgm:pt modelId="{31B4F77D-C128-4CDC-91BA-45E562B0472E}" type="pres">
      <dgm:prSet presAssocID="{AE86F58A-0787-405D-BA7D-7661BDDF36B2}" presName="node" presStyleLbl="node1" presStyleIdx="1" presStyleCnt="7">
        <dgm:presLayoutVars>
          <dgm:bulletEnabled val="1"/>
        </dgm:presLayoutVars>
      </dgm:prSet>
      <dgm:spPr/>
    </dgm:pt>
    <dgm:pt modelId="{27047FA0-33F2-4E3F-9466-C53ECE453D96}" type="pres">
      <dgm:prSet presAssocID="{8236FE7F-8A69-41E1-A41E-F111ABDD6B66}" presName="sibTrans" presStyleCnt="0"/>
      <dgm:spPr/>
    </dgm:pt>
    <dgm:pt modelId="{549A01A9-C6C8-4505-8A1B-CBE97EFEF06B}" type="pres">
      <dgm:prSet presAssocID="{59DC72B9-0FE1-407B-8427-97CD14C5C194}" presName="node" presStyleLbl="node1" presStyleIdx="2" presStyleCnt="7">
        <dgm:presLayoutVars>
          <dgm:bulletEnabled val="1"/>
        </dgm:presLayoutVars>
      </dgm:prSet>
      <dgm:spPr/>
    </dgm:pt>
    <dgm:pt modelId="{38348D8A-7F6B-4E10-B4C9-1FEA8F90023F}" type="pres">
      <dgm:prSet presAssocID="{AA812BC0-00E9-4FCF-A040-35189D1B65D5}" presName="sibTrans" presStyleCnt="0"/>
      <dgm:spPr/>
    </dgm:pt>
    <dgm:pt modelId="{A2948C88-D425-4C05-9C43-95A9FCD8D4A8}" type="pres">
      <dgm:prSet presAssocID="{1FB06C96-2EF1-4879-8AF8-88BB00215235}" presName="node" presStyleLbl="node1" presStyleIdx="3" presStyleCnt="7" custLinFactNeighborX="-1103">
        <dgm:presLayoutVars>
          <dgm:bulletEnabled val="1"/>
        </dgm:presLayoutVars>
      </dgm:prSet>
      <dgm:spPr/>
    </dgm:pt>
    <dgm:pt modelId="{3E7CC3B2-ECF4-4D00-9E15-9909861BD006}" type="pres">
      <dgm:prSet presAssocID="{F77C4650-4DA9-4748-B28A-69317761FB65}" presName="sibTrans" presStyleCnt="0"/>
      <dgm:spPr/>
    </dgm:pt>
    <dgm:pt modelId="{5DED9FD0-32F1-4185-A268-86C0DD3F66D3}" type="pres">
      <dgm:prSet presAssocID="{D35F5369-BE21-40B4-81D3-82A018E4A927}" presName="node" presStyleLbl="node1" presStyleIdx="4" presStyleCnt="7">
        <dgm:presLayoutVars>
          <dgm:bulletEnabled val="1"/>
        </dgm:presLayoutVars>
      </dgm:prSet>
      <dgm:spPr/>
    </dgm:pt>
    <dgm:pt modelId="{62B0B400-FB0E-4CAB-953A-6296FE1A92EC}" type="pres">
      <dgm:prSet presAssocID="{C54CA262-7F7A-4933-80BA-0A00A35C1973}" presName="sibTrans" presStyleCnt="0"/>
      <dgm:spPr/>
    </dgm:pt>
    <dgm:pt modelId="{D5867D8E-CD3A-4A75-8152-9D12132B9CA2}" type="pres">
      <dgm:prSet presAssocID="{C3517493-9B2B-4234-A9DF-2773D9ABDE69}" presName="node" presStyleLbl="node1" presStyleIdx="5" presStyleCnt="7">
        <dgm:presLayoutVars>
          <dgm:bulletEnabled val="1"/>
        </dgm:presLayoutVars>
      </dgm:prSet>
      <dgm:spPr/>
    </dgm:pt>
    <dgm:pt modelId="{9A06FC64-61E5-447F-B71D-907A755F0756}" type="pres">
      <dgm:prSet presAssocID="{C52E4818-22EA-4969-A379-6324F20293B8}" presName="sibTrans" presStyleCnt="0"/>
      <dgm:spPr/>
    </dgm:pt>
    <dgm:pt modelId="{A70480BB-C1AC-4614-A0EE-A9734ADC6611}" type="pres">
      <dgm:prSet presAssocID="{BC91C2F8-E2FE-4E7B-BBC4-E39A4BC1BB83}" presName="node" presStyleLbl="node1" presStyleIdx="6" presStyleCnt="7">
        <dgm:presLayoutVars>
          <dgm:bulletEnabled val="1"/>
        </dgm:presLayoutVars>
      </dgm:prSet>
      <dgm:spPr/>
    </dgm:pt>
  </dgm:ptLst>
  <dgm:cxnLst>
    <dgm:cxn modelId="{3E1F9F1A-A22B-4EE3-8D1A-F524E614C3BB}" srcId="{FCFFDF38-B976-48DC-8FE4-6EE2A66B8B4B}" destId="{D35F5369-BE21-40B4-81D3-82A018E4A927}" srcOrd="4" destOrd="0" parTransId="{4A56F76A-4F16-4D8F-9007-9A18C3438E3E}" sibTransId="{C54CA262-7F7A-4933-80BA-0A00A35C1973}"/>
    <dgm:cxn modelId="{A2FA5C1F-35D7-4C79-8A4D-578196A5E74E}" srcId="{FCFFDF38-B976-48DC-8FE4-6EE2A66B8B4B}" destId="{1FB06C96-2EF1-4879-8AF8-88BB00215235}" srcOrd="3" destOrd="0" parTransId="{C9ACA1A6-5D8A-4D17-AFA7-AB6E3F38D833}" sibTransId="{F77C4650-4DA9-4748-B28A-69317761FB65}"/>
    <dgm:cxn modelId="{28AD0D2D-A382-4950-A658-13E5FA837902}" type="presOf" srcId="{1FB06C96-2EF1-4879-8AF8-88BB00215235}" destId="{A2948C88-D425-4C05-9C43-95A9FCD8D4A8}" srcOrd="0" destOrd="0" presId="urn:microsoft.com/office/officeart/2005/8/layout/default"/>
    <dgm:cxn modelId="{06360D3D-C9D8-41A0-941E-8F378E31E44D}" type="presOf" srcId="{FCFFDF38-B976-48DC-8FE4-6EE2A66B8B4B}" destId="{5B36E3F6-D082-4D25-88D6-9046C6394460}" srcOrd="0" destOrd="0" presId="urn:microsoft.com/office/officeart/2005/8/layout/default"/>
    <dgm:cxn modelId="{CA5E5467-0F56-46CC-97CA-BAB1497D72B2}" type="presOf" srcId="{737063BC-09A5-4908-BA82-399B142C1E76}" destId="{0A41EA18-3118-4E1E-8D00-1E13812F4902}" srcOrd="0" destOrd="0" presId="urn:microsoft.com/office/officeart/2005/8/layout/default"/>
    <dgm:cxn modelId="{275E5A7C-140F-453B-8164-0D63E598354A}" type="presOf" srcId="{59DC72B9-0FE1-407B-8427-97CD14C5C194}" destId="{549A01A9-C6C8-4505-8A1B-CBE97EFEF06B}" srcOrd="0" destOrd="0" presId="urn:microsoft.com/office/officeart/2005/8/layout/default"/>
    <dgm:cxn modelId="{DBF90A9B-9133-40C9-BA1C-1BB079645608}" type="presOf" srcId="{AE86F58A-0787-405D-BA7D-7661BDDF36B2}" destId="{31B4F77D-C128-4CDC-91BA-45E562B0472E}" srcOrd="0" destOrd="0" presId="urn:microsoft.com/office/officeart/2005/8/layout/default"/>
    <dgm:cxn modelId="{535729A8-9BBE-4BEF-8BDD-DEF401FCAA2C}" srcId="{FCFFDF38-B976-48DC-8FE4-6EE2A66B8B4B}" destId="{BC91C2F8-E2FE-4E7B-BBC4-E39A4BC1BB83}" srcOrd="6" destOrd="0" parTransId="{29266D03-DD36-4B95-ACF1-9C0301ECD9AB}" sibTransId="{F643A42D-2054-4B07-97D7-26EFFD72C178}"/>
    <dgm:cxn modelId="{3E48B2A8-2197-420F-8A9B-DD63CE47D628}" srcId="{FCFFDF38-B976-48DC-8FE4-6EE2A66B8B4B}" destId="{C3517493-9B2B-4234-A9DF-2773D9ABDE69}" srcOrd="5" destOrd="0" parTransId="{01CE02AD-86B7-42A2-9DDE-5D7A6A6DBC8E}" sibTransId="{C52E4818-22EA-4969-A379-6324F20293B8}"/>
    <dgm:cxn modelId="{2F56F7AC-7E4E-41A6-B4EA-DFE283DC3EB6}" srcId="{FCFFDF38-B976-48DC-8FE4-6EE2A66B8B4B}" destId="{737063BC-09A5-4908-BA82-399B142C1E76}" srcOrd="0" destOrd="0" parTransId="{4781CEEE-1F1A-49CB-842F-803A85079D74}" sibTransId="{5CC9ADBA-9080-4A88-B5C6-D4467B6753D2}"/>
    <dgm:cxn modelId="{8DB1C1C7-6862-4D3D-B8B2-459BC12DEE34}" type="presOf" srcId="{C3517493-9B2B-4234-A9DF-2773D9ABDE69}" destId="{D5867D8E-CD3A-4A75-8152-9D12132B9CA2}" srcOrd="0" destOrd="0" presId="urn:microsoft.com/office/officeart/2005/8/layout/default"/>
    <dgm:cxn modelId="{3CBC1AD1-02F4-4B24-B5EF-30AAB8F56E0B}" type="presOf" srcId="{BC91C2F8-E2FE-4E7B-BBC4-E39A4BC1BB83}" destId="{A70480BB-C1AC-4614-A0EE-A9734ADC6611}" srcOrd="0" destOrd="0" presId="urn:microsoft.com/office/officeart/2005/8/layout/default"/>
    <dgm:cxn modelId="{4963C3DC-8628-4135-97C4-C12B84F68478}" srcId="{FCFFDF38-B976-48DC-8FE4-6EE2A66B8B4B}" destId="{59DC72B9-0FE1-407B-8427-97CD14C5C194}" srcOrd="2" destOrd="0" parTransId="{19D1BFF7-CE79-4B23-AF07-A0BA2B13D145}" sibTransId="{AA812BC0-00E9-4FCF-A040-35189D1B65D5}"/>
    <dgm:cxn modelId="{FFF218E8-5790-4AC2-B986-9B4848DAEA01}" srcId="{FCFFDF38-B976-48DC-8FE4-6EE2A66B8B4B}" destId="{AE86F58A-0787-405D-BA7D-7661BDDF36B2}" srcOrd="1" destOrd="0" parTransId="{ECDF6059-F9B0-43C7-BDD3-34D722705613}" sibTransId="{8236FE7F-8A69-41E1-A41E-F111ABDD6B66}"/>
    <dgm:cxn modelId="{308C92ED-A615-4FC0-A98F-330081A2EB39}" type="presOf" srcId="{D35F5369-BE21-40B4-81D3-82A018E4A927}" destId="{5DED9FD0-32F1-4185-A268-86C0DD3F66D3}" srcOrd="0" destOrd="0" presId="urn:microsoft.com/office/officeart/2005/8/layout/default"/>
    <dgm:cxn modelId="{EFB86C6B-5F70-4490-9061-C7B9657A1711}" type="presParOf" srcId="{5B36E3F6-D082-4D25-88D6-9046C6394460}" destId="{0A41EA18-3118-4E1E-8D00-1E13812F4902}" srcOrd="0" destOrd="0" presId="urn:microsoft.com/office/officeart/2005/8/layout/default"/>
    <dgm:cxn modelId="{D9B6CD7B-3C28-4906-8A10-867385793083}" type="presParOf" srcId="{5B36E3F6-D082-4D25-88D6-9046C6394460}" destId="{3151A3A1-0087-4D6B-B98D-8F3AC6D0AAF4}" srcOrd="1" destOrd="0" presId="urn:microsoft.com/office/officeart/2005/8/layout/default"/>
    <dgm:cxn modelId="{FF4EE83F-AB02-44DC-8367-5CFA4C122B66}" type="presParOf" srcId="{5B36E3F6-D082-4D25-88D6-9046C6394460}" destId="{31B4F77D-C128-4CDC-91BA-45E562B0472E}" srcOrd="2" destOrd="0" presId="urn:microsoft.com/office/officeart/2005/8/layout/default"/>
    <dgm:cxn modelId="{B2A5D41D-9AF3-4BBE-855D-1C4E30F5A0AB}" type="presParOf" srcId="{5B36E3F6-D082-4D25-88D6-9046C6394460}" destId="{27047FA0-33F2-4E3F-9466-C53ECE453D96}" srcOrd="3" destOrd="0" presId="urn:microsoft.com/office/officeart/2005/8/layout/default"/>
    <dgm:cxn modelId="{BCB75981-7346-4DA1-982F-BE6D968BDD7B}" type="presParOf" srcId="{5B36E3F6-D082-4D25-88D6-9046C6394460}" destId="{549A01A9-C6C8-4505-8A1B-CBE97EFEF06B}" srcOrd="4" destOrd="0" presId="urn:microsoft.com/office/officeart/2005/8/layout/default"/>
    <dgm:cxn modelId="{BB18CAB6-564E-4F68-B750-CDC21D772559}" type="presParOf" srcId="{5B36E3F6-D082-4D25-88D6-9046C6394460}" destId="{38348D8A-7F6B-4E10-B4C9-1FEA8F90023F}" srcOrd="5" destOrd="0" presId="urn:microsoft.com/office/officeart/2005/8/layout/default"/>
    <dgm:cxn modelId="{2640E5AF-EA7C-4107-9299-AA1869B3F29D}" type="presParOf" srcId="{5B36E3F6-D082-4D25-88D6-9046C6394460}" destId="{A2948C88-D425-4C05-9C43-95A9FCD8D4A8}" srcOrd="6" destOrd="0" presId="urn:microsoft.com/office/officeart/2005/8/layout/default"/>
    <dgm:cxn modelId="{22B7F6EC-C391-4243-94C6-00AEF9355EE2}" type="presParOf" srcId="{5B36E3F6-D082-4D25-88D6-9046C6394460}" destId="{3E7CC3B2-ECF4-4D00-9E15-9909861BD006}" srcOrd="7" destOrd="0" presId="urn:microsoft.com/office/officeart/2005/8/layout/default"/>
    <dgm:cxn modelId="{D0111831-6E93-4061-889E-7882E67410BC}" type="presParOf" srcId="{5B36E3F6-D082-4D25-88D6-9046C6394460}" destId="{5DED9FD0-32F1-4185-A268-86C0DD3F66D3}" srcOrd="8" destOrd="0" presId="urn:microsoft.com/office/officeart/2005/8/layout/default"/>
    <dgm:cxn modelId="{69C57BCC-95C5-4789-9726-C0FEDCD4B289}" type="presParOf" srcId="{5B36E3F6-D082-4D25-88D6-9046C6394460}" destId="{62B0B400-FB0E-4CAB-953A-6296FE1A92EC}" srcOrd="9" destOrd="0" presId="urn:microsoft.com/office/officeart/2005/8/layout/default"/>
    <dgm:cxn modelId="{7DFBD861-8ADD-414D-8E2C-6FBEBBCDE101}" type="presParOf" srcId="{5B36E3F6-D082-4D25-88D6-9046C6394460}" destId="{D5867D8E-CD3A-4A75-8152-9D12132B9CA2}" srcOrd="10" destOrd="0" presId="urn:microsoft.com/office/officeart/2005/8/layout/default"/>
    <dgm:cxn modelId="{5F0E2868-A249-453A-A107-2755B614861E}" type="presParOf" srcId="{5B36E3F6-D082-4D25-88D6-9046C6394460}" destId="{9A06FC64-61E5-447F-B71D-907A755F0756}" srcOrd="11" destOrd="0" presId="urn:microsoft.com/office/officeart/2005/8/layout/default"/>
    <dgm:cxn modelId="{6965CE0D-A37E-4803-B6AA-1D410EEF1AA7}" type="presParOf" srcId="{5B36E3F6-D082-4D25-88D6-9046C6394460}" destId="{A70480BB-C1AC-4614-A0EE-A9734ADC661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FFDF38-B976-48DC-8FE4-6EE2A66B8B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37063BC-09A5-4908-BA82-399B142C1E76}">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Medical</a:t>
          </a:r>
        </a:p>
      </dgm:t>
    </dgm:pt>
    <dgm:pt modelId="{4781CEEE-1F1A-49CB-842F-803A85079D74}" type="parTrans" cxnId="{2F56F7AC-7E4E-41A6-B4EA-DFE283DC3EB6}">
      <dgm:prSet/>
      <dgm:spPr/>
      <dgm:t>
        <a:bodyPr/>
        <a:lstStyle/>
        <a:p>
          <a:endParaRPr lang="en-US"/>
        </a:p>
      </dgm:t>
    </dgm:pt>
    <dgm:pt modelId="{5CC9ADBA-9080-4A88-B5C6-D4467B6753D2}" type="sibTrans" cxnId="{2F56F7AC-7E4E-41A6-B4EA-DFE283DC3EB6}">
      <dgm:prSet/>
      <dgm:spPr/>
      <dgm:t>
        <a:bodyPr/>
        <a:lstStyle/>
        <a:p>
          <a:endParaRPr lang="en-US"/>
        </a:p>
      </dgm:t>
    </dgm:pt>
    <dgm:pt modelId="{AE86F58A-0787-405D-BA7D-7661BDDF36B2}">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Mental Health</a:t>
          </a:r>
        </a:p>
      </dgm:t>
    </dgm:pt>
    <dgm:pt modelId="{ECDF6059-F9B0-43C7-BDD3-34D722705613}" type="parTrans" cxnId="{FFF218E8-5790-4AC2-B986-9B4848DAEA01}">
      <dgm:prSet/>
      <dgm:spPr/>
      <dgm:t>
        <a:bodyPr/>
        <a:lstStyle/>
        <a:p>
          <a:endParaRPr lang="en-US"/>
        </a:p>
      </dgm:t>
    </dgm:pt>
    <dgm:pt modelId="{8236FE7F-8A69-41E1-A41E-F111ABDD6B66}" type="sibTrans" cxnId="{FFF218E8-5790-4AC2-B986-9B4848DAEA01}">
      <dgm:prSet/>
      <dgm:spPr/>
      <dgm:t>
        <a:bodyPr/>
        <a:lstStyle/>
        <a:p>
          <a:endParaRPr lang="en-US"/>
        </a:p>
      </dgm:t>
    </dgm:pt>
    <dgm:pt modelId="{59DC72B9-0FE1-407B-8427-97CD14C5C194}">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Vision</a:t>
          </a:r>
        </a:p>
      </dgm:t>
    </dgm:pt>
    <dgm:pt modelId="{19D1BFF7-CE79-4B23-AF07-A0BA2B13D145}" type="parTrans" cxnId="{4963C3DC-8628-4135-97C4-C12B84F68478}">
      <dgm:prSet/>
      <dgm:spPr/>
      <dgm:t>
        <a:bodyPr/>
        <a:lstStyle/>
        <a:p>
          <a:endParaRPr lang="en-US"/>
        </a:p>
      </dgm:t>
    </dgm:pt>
    <dgm:pt modelId="{AA812BC0-00E9-4FCF-A040-35189D1B65D5}" type="sibTrans" cxnId="{4963C3DC-8628-4135-97C4-C12B84F68478}">
      <dgm:prSet/>
      <dgm:spPr/>
      <dgm:t>
        <a:bodyPr/>
        <a:lstStyle/>
        <a:p>
          <a:endParaRPr lang="en-US"/>
        </a:p>
      </dgm:t>
    </dgm:pt>
    <dgm:pt modelId="{1FB06C96-2EF1-4879-8AF8-88BB00215235}">
      <dgm:prSet/>
      <dgm:spPr>
        <a:solidFill>
          <a:srgbClr val="7CBDEB"/>
        </a:solidFill>
      </dgm:spPr>
      <dgm:t>
        <a:bodyPr/>
        <a:lstStyle/>
        <a:p>
          <a:r>
            <a:rPr lang="en-US" dirty="0">
              <a:solidFill>
                <a:schemeClr val="tx1"/>
              </a:solidFill>
              <a:latin typeface="Roboto" panose="02000000000000000000" pitchFamily="2" charset="0"/>
              <a:ea typeface="Roboto" panose="02000000000000000000" pitchFamily="2" charset="0"/>
            </a:rPr>
            <a:t>Transportation</a:t>
          </a:r>
        </a:p>
      </dgm:t>
    </dgm:pt>
    <dgm:pt modelId="{C9ACA1A6-5D8A-4D17-AFA7-AB6E3F38D833}" type="parTrans" cxnId="{A2FA5C1F-35D7-4C79-8A4D-578196A5E74E}">
      <dgm:prSet/>
      <dgm:spPr/>
      <dgm:t>
        <a:bodyPr/>
        <a:lstStyle/>
        <a:p>
          <a:endParaRPr lang="en-US"/>
        </a:p>
      </dgm:t>
    </dgm:pt>
    <dgm:pt modelId="{F77C4650-4DA9-4748-B28A-69317761FB65}" type="sibTrans" cxnId="{A2FA5C1F-35D7-4C79-8A4D-578196A5E74E}">
      <dgm:prSet/>
      <dgm:spPr/>
      <dgm:t>
        <a:bodyPr/>
        <a:lstStyle/>
        <a:p>
          <a:endParaRPr lang="en-US"/>
        </a:p>
      </dgm:t>
    </dgm:pt>
    <dgm:pt modelId="{5B36E3F6-D082-4D25-88D6-9046C6394460}" type="pres">
      <dgm:prSet presAssocID="{FCFFDF38-B976-48DC-8FE4-6EE2A66B8B4B}" presName="diagram" presStyleCnt="0">
        <dgm:presLayoutVars>
          <dgm:dir/>
          <dgm:resizeHandles val="exact"/>
        </dgm:presLayoutVars>
      </dgm:prSet>
      <dgm:spPr/>
    </dgm:pt>
    <dgm:pt modelId="{0A41EA18-3118-4E1E-8D00-1E13812F4902}" type="pres">
      <dgm:prSet presAssocID="{737063BC-09A5-4908-BA82-399B142C1E76}" presName="node" presStyleLbl="node1" presStyleIdx="0" presStyleCnt="4">
        <dgm:presLayoutVars>
          <dgm:bulletEnabled val="1"/>
        </dgm:presLayoutVars>
      </dgm:prSet>
      <dgm:spPr/>
    </dgm:pt>
    <dgm:pt modelId="{3151A3A1-0087-4D6B-B98D-8F3AC6D0AAF4}" type="pres">
      <dgm:prSet presAssocID="{5CC9ADBA-9080-4A88-B5C6-D4467B6753D2}" presName="sibTrans" presStyleCnt="0"/>
      <dgm:spPr/>
    </dgm:pt>
    <dgm:pt modelId="{31B4F77D-C128-4CDC-91BA-45E562B0472E}" type="pres">
      <dgm:prSet presAssocID="{AE86F58A-0787-405D-BA7D-7661BDDF36B2}" presName="node" presStyleLbl="node1" presStyleIdx="1" presStyleCnt="4">
        <dgm:presLayoutVars>
          <dgm:bulletEnabled val="1"/>
        </dgm:presLayoutVars>
      </dgm:prSet>
      <dgm:spPr/>
    </dgm:pt>
    <dgm:pt modelId="{27047FA0-33F2-4E3F-9466-C53ECE453D96}" type="pres">
      <dgm:prSet presAssocID="{8236FE7F-8A69-41E1-A41E-F111ABDD6B66}" presName="sibTrans" presStyleCnt="0"/>
      <dgm:spPr/>
    </dgm:pt>
    <dgm:pt modelId="{549A01A9-C6C8-4505-8A1B-CBE97EFEF06B}" type="pres">
      <dgm:prSet presAssocID="{59DC72B9-0FE1-407B-8427-97CD14C5C194}" presName="node" presStyleLbl="node1" presStyleIdx="2" presStyleCnt="4">
        <dgm:presLayoutVars>
          <dgm:bulletEnabled val="1"/>
        </dgm:presLayoutVars>
      </dgm:prSet>
      <dgm:spPr/>
    </dgm:pt>
    <dgm:pt modelId="{38348D8A-7F6B-4E10-B4C9-1FEA8F90023F}" type="pres">
      <dgm:prSet presAssocID="{AA812BC0-00E9-4FCF-A040-35189D1B65D5}" presName="sibTrans" presStyleCnt="0"/>
      <dgm:spPr/>
    </dgm:pt>
    <dgm:pt modelId="{A2948C88-D425-4C05-9C43-95A9FCD8D4A8}" type="pres">
      <dgm:prSet presAssocID="{1FB06C96-2EF1-4879-8AF8-88BB00215235}" presName="node" presStyleLbl="node1" presStyleIdx="3" presStyleCnt="4">
        <dgm:presLayoutVars>
          <dgm:bulletEnabled val="1"/>
        </dgm:presLayoutVars>
      </dgm:prSet>
      <dgm:spPr/>
    </dgm:pt>
  </dgm:ptLst>
  <dgm:cxnLst>
    <dgm:cxn modelId="{A2FA5C1F-35D7-4C79-8A4D-578196A5E74E}" srcId="{FCFFDF38-B976-48DC-8FE4-6EE2A66B8B4B}" destId="{1FB06C96-2EF1-4879-8AF8-88BB00215235}" srcOrd="3" destOrd="0" parTransId="{C9ACA1A6-5D8A-4D17-AFA7-AB6E3F38D833}" sibTransId="{F77C4650-4DA9-4748-B28A-69317761FB65}"/>
    <dgm:cxn modelId="{28AD0D2D-A382-4950-A658-13E5FA837902}" type="presOf" srcId="{1FB06C96-2EF1-4879-8AF8-88BB00215235}" destId="{A2948C88-D425-4C05-9C43-95A9FCD8D4A8}" srcOrd="0" destOrd="0" presId="urn:microsoft.com/office/officeart/2005/8/layout/default"/>
    <dgm:cxn modelId="{06360D3D-C9D8-41A0-941E-8F378E31E44D}" type="presOf" srcId="{FCFFDF38-B976-48DC-8FE4-6EE2A66B8B4B}" destId="{5B36E3F6-D082-4D25-88D6-9046C6394460}" srcOrd="0" destOrd="0" presId="urn:microsoft.com/office/officeart/2005/8/layout/default"/>
    <dgm:cxn modelId="{CA5E5467-0F56-46CC-97CA-BAB1497D72B2}" type="presOf" srcId="{737063BC-09A5-4908-BA82-399B142C1E76}" destId="{0A41EA18-3118-4E1E-8D00-1E13812F4902}" srcOrd="0" destOrd="0" presId="urn:microsoft.com/office/officeart/2005/8/layout/default"/>
    <dgm:cxn modelId="{275E5A7C-140F-453B-8164-0D63E598354A}" type="presOf" srcId="{59DC72B9-0FE1-407B-8427-97CD14C5C194}" destId="{549A01A9-C6C8-4505-8A1B-CBE97EFEF06B}" srcOrd="0" destOrd="0" presId="urn:microsoft.com/office/officeart/2005/8/layout/default"/>
    <dgm:cxn modelId="{DBF90A9B-9133-40C9-BA1C-1BB079645608}" type="presOf" srcId="{AE86F58A-0787-405D-BA7D-7661BDDF36B2}" destId="{31B4F77D-C128-4CDC-91BA-45E562B0472E}" srcOrd="0" destOrd="0" presId="urn:microsoft.com/office/officeart/2005/8/layout/default"/>
    <dgm:cxn modelId="{2F56F7AC-7E4E-41A6-B4EA-DFE283DC3EB6}" srcId="{FCFFDF38-B976-48DC-8FE4-6EE2A66B8B4B}" destId="{737063BC-09A5-4908-BA82-399B142C1E76}" srcOrd="0" destOrd="0" parTransId="{4781CEEE-1F1A-49CB-842F-803A85079D74}" sibTransId="{5CC9ADBA-9080-4A88-B5C6-D4467B6753D2}"/>
    <dgm:cxn modelId="{4963C3DC-8628-4135-97C4-C12B84F68478}" srcId="{FCFFDF38-B976-48DC-8FE4-6EE2A66B8B4B}" destId="{59DC72B9-0FE1-407B-8427-97CD14C5C194}" srcOrd="2" destOrd="0" parTransId="{19D1BFF7-CE79-4B23-AF07-A0BA2B13D145}" sibTransId="{AA812BC0-00E9-4FCF-A040-35189D1B65D5}"/>
    <dgm:cxn modelId="{FFF218E8-5790-4AC2-B986-9B4848DAEA01}" srcId="{FCFFDF38-B976-48DC-8FE4-6EE2A66B8B4B}" destId="{AE86F58A-0787-405D-BA7D-7661BDDF36B2}" srcOrd="1" destOrd="0" parTransId="{ECDF6059-F9B0-43C7-BDD3-34D722705613}" sibTransId="{8236FE7F-8A69-41E1-A41E-F111ABDD6B66}"/>
    <dgm:cxn modelId="{EFB86C6B-5F70-4490-9061-C7B9657A1711}" type="presParOf" srcId="{5B36E3F6-D082-4D25-88D6-9046C6394460}" destId="{0A41EA18-3118-4E1E-8D00-1E13812F4902}" srcOrd="0" destOrd="0" presId="urn:microsoft.com/office/officeart/2005/8/layout/default"/>
    <dgm:cxn modelId="{D9B6CD7B-3C28-4906-8A10-867385793083}" type="presParOf" srcId="{5B36E3F6-D082-4D25-88D6-9046C6394460}" destId="{3151A3A1-0087-4D6B-B98D-8F3AC6D0AAF4}" srcOrd="1" destOrd="0" presId="urn:microsoft.com/office/officeart/2005/8/layout/default"/>
    <dgm:cxn modelId="{FF4EE83F-AB02-44DC-8367-5CFA4C122B66}" type="presParOf" srcId="{5B36E3F6-D082-4D25-88D6-9046C6394460}" destId="{31B4F77D-C128-4CDC-91BA-45E562B0472E}" srcOrd="2" destOrd="0" presId="urn:microsoft.com/office/officeart/2005/8/layout/default"/>
    <dgm:cxn modelId="{B2A5D41D-9AF3-4BBE-855D-1C4E30F5A0AB}" type="presParOf" srcId="{5B36E3F6-D082-4D25-88D6-9046C6394460}" destId="{27047FA0-33F2-4E3F-9466-C53ECE453D96}" srcOrd="3" destOrd="0" presId="urn:microsoft.com/office/officeart/2005/8/layout/default"/>
    <dgm:cxn modelId="{BCB75981-7346-4DA1-982F-BE6D968BDD7B}" type="presParOf" srcId="{5B36E3F6-D082-4D25-88D6-9046C6394460}" destId="{549A01A9-C6C8-4505-8A1B-CBE97EFEF06B}" srcOrd="4" destOrd="0" presId="urn:microsoft.com/office/officeart/2005/8/layout/default"/>
    <dgm:cxn modelId="{BB18CAB6-564E-4F68-B750-CDC21D772559}" type="presParOf" srcId="{5B36E3F6-D082-4D25-88D6-9046C6394460}" destId="{38348D8A-7F6B-4E10-B4C9-1FEA8F90023F}" srcOrd="5" destOrd="0" presId="urn:microsoft.com/office/officeart/2005/8/layout/default"/>
    <dgm:cxn modelId="{2640E5AF-EA7C-4107-9299-AA1869B3F29D}" type="presParOf" srcId="{5B36E3F6-D082-4D25-88D6-9046C6394460}" destId="{A2948C88-D425-4C05-9C43-95A9FCD8D4A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CB82C-DA2A-4981-A73B-8D79322DC9E9}">
      <dsp:nvSpPr>
        <dsp:cNvPr id="0" name=""/>
        <dsp:cNvSpPr/>
      </dsp:nvSpPr>
      <dsp:spPr>
        <a:xfrm>
          <a:off x="823720" y="124346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FF7F9-D9FA-42D7-B098-49FC5510D429}">
      <dsp:nvSpPr>
        <dsp:cNvPr id="0" name=""/>
        <dsp:cNvSpPr/>
      </dsp:nvSpPr>
      <dsp:spPr>
        <a:xfrm>
          <a:off x="328720" y="23234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oboto" panose="02000000000000000000" pitchFamily="2" charset="0"/>
              <a:ea typeface="Roboto" panose="02000000000000000000" pitchFamily="2" charset="0"/>
            </a:rPr>
            <a:t>History</a:t>
          </a:r>
        </a:p>
      </dsp:txBody>
      <dsp:txXfrm>
        <a:off x="328720" y="2323491"/>
        <a:ext cx="1800000" cy="720000"/>
      </dsp:txXfrm>
    </dsp:sp>
    <dsp:sp modelId="{C78F857B-8BDD-4DBD-A8F3-9C71E9E6A65D}">
      <dsp:nvSpPr>
        <dsp:cNvPr id="0" name=""/>
        <dsp:cNvSpPr/>
      </dsp:nvSpPr>
      <dsp:spPr>
        <a:xfrm>
          <a:off x="2938720" y="1243464"/>
          <a:ext cx="810000" cy="81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032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8FEE2-8765-40C9-AFD6-36611778FE71}">
      <dsp:nvSpPr>
        <dsp:cNvPr id="0" name=""/>
        <dsp:cNvSpPr/>
      </dsp:nvSpPr>
      <dsp:spPr>
        <a:xfrm>
          <a:off x="2443720" y="23234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oboto" panose="02000000000000000000" pitchFamily="2" charset="0"/>
              <a:ea typeface="Roboto" panose="02000000000000000000" pitchFamily="2" charset="0"/>
            </a:rPr>
            <a:t>Benefit Overview</a:t>
          </a:r>
        </a:p>
      </dsp:txBody>
      <dsp:txXfrm>
        <a:off x="2443720" y="2323491"/>
        <a:ext cx="1800000" cy="720000"/>
      </dsp:txXfrm>
    </dsp:sp>
    <dsp:sp modelId="{D4D76D3E-AABA-4C62-B55B-A807161A68BD}">
      <dsp:nvSpPr>
        <dsp:cNvPr id="0" name=""/>
        <dsp:cNvSpPr/>
      </dsp:nvSpPr>
      <dsp:spPr>
        <a:xfrm>
          <a:off x="5053720" y="124346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E7D4F-3369-44A8-BC39-4A5216058B06}">
      <dsp:nvSpPr>
        <dsp:cNvPr id="0" name=""/>
        <dsp:cNvSpPr/>
      </dsp:nvSpPr>
      <dsp:spPr>
        <a:xfrm>
          <a:off x="4558720" y="23234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oboto" panose="02000000000000000000" pitchFamily="2" charset="0"/>
              <a:ea typeface="Roboto" panose="02000000000000000000" pitchFamily="2" charset="0"/>
            </a:rPr>
            <a:t>Provider Information</a:t>
          </a:r>
        </a:p>
      </dsp:txBody>
      <dsp:txXfrm>
        <a:off x="4558720" y="2323491"/>
        <a:ext cx="1800000" cy="720000"/>
      </dsp:txXfrm>
    </dsp:sp>
    <dsp:sp modelId="{A28831F1-68FE-4052-83DB-2D19272F4A9A}">
      <dsp:nvSpPr>
        <dsp:cNvPr id="0" name=""/>
        <dsp:cNvSpPr/>
      </dsp:nvSpPr>
      <dsp:spPr>
        <a:xfrm>
          <a:off x="7168720" y="1243464"/>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2C1CB-09AD-41D3-9F55-AF3E4936D9EC}">
      <dsp:nvSpPr>
        <dsp:cNvPr id="0" name=""/>
        <dsp:cNvSpPr/>
      </dsp:nvSpPr>
      <dsp:spPr>
        <a:xfrm>
          <a:off x="6673720" y="23234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oboto" panose="02000000000000000000" pitchFamily="2" charset="0"/>
              <a:ea typeface="Roboto" panose="02000000000000000000" pitchFamily="2" charset="0"/>
            </a:rPr>
            <a:t>Billing</a:t>
          </a:r>
        </a:p>
      </dsp:txBody>
      <dsp:txXfrm>
        <a:off x="6673720" y="2323491"/>
        <a:ext cx="1800000" cy="720000"/>
      </dsp:txXfrm>
    </dsp:sp>
    <dsp:sp modelId="{FEC6FD2D-3F7C-4041-AA8F-B5E7824BAAAD}">
      <dsp:nvSpPr>
        <dsp:cNvPr id="0" name=""/>
        <dsp:cNvSpPr/>
      </dsp:nvSpPr>
      <dsp:spPr>
        <a:xfrm>
          <a:off x="9283720" y="1243464"/>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F2300-17F4-4554-BBC8-61FBEC03EEE9}">
      <dsp:nvSpPr>
        <dsp:cNvPr id="0" name=""/>
        <dsp:cNvSpPr/>
      </dsp:nvSpPr>
      <dsp:spPr>
        <a:xfrm>
          <a:off x="8788720" y="232349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latin typeface="Roboto" panose="02000000000000000000" pitchFamily="2" charset="0"/>
              <a:ea typeface="Roboto" panose="02000000000000000000" pitchFamily="2" charset="0"/>
            </a:rPr>
            <a:t>Contacts</a:t>
          </a:r>
        </a:p>
      </dsp:txBody>
      <dsp:txXfrm>
        <a:off x="8788720" y="2323491"/>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E3FAF-042E-4269-9577-885A53CC24A3}">
      <dsp:nvSpPr>
        <dsp:cNvPr id="0" name=""/>
        <dsp:cNvSpPr/>
      </dsp:nvSpPr>
      <dsp:spPr>
        <a:xfrm>
          <a:off x="0" y="0"/>
          <a:ext cx="1091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133F2-98C2-420B-AA43-D6766B666594}">
      <dsp:nvSpPr>
        <dsp:cNvPr id="0" name=""/>
        <dsp:cNvSpPr/>
      </dsp:nvSpPr>
      <dsp:spPr>
        <a:xfrm>
          <a:off x="0" y="0"/>
          <a:ext cx="10917440" cy="55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Roboto" panose="02000000000000000000" pitchFamily="2" charset="0"/>
              <a:ea typeface="Roboto" panose="02000000000000000000" pitchFamily="2" charset="0"/>
            </a:rPr>
            <a:t>HMK requires a copay on some services.</a:t>
          </a:r>
        </a:p>
      </dsp:txBody>
      <dsp:txXfrm>
        <a:off x="0" y="0"/>
        <a:ext cx="10917440" cy="556791"/>
      </dsp:txXfrm>
    </dsp:sp>
    <dsp:sp modelId="{7ADA206A-4764-4398-AC50-AB3875ED343F}">
      <dsp:nvSpPr>
        <dsp:cNvPr id="0" name=""/>
        <dsp:cNvSpPr/>
      </dsp:nvSpPr>
      <dsp:spPr>
        <a:xfrm>
          <a:off x="0" y="556791"/>
          <a:ext cx="1091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9E47B-0194-4CD0-9C14-6E9EDC99E825}">
      <dsp:nvSpPr>
        <dsp:cNvPr id="0" name=""/>
        <dsp:cNvSpPr/>
      </dsp:nvSpPr>
      <dsp:spPr>
        <a:xfrm>
          <a:off x="0" y="556791"/>
          <a:ext cx="10917440" cy="55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Roboto" panose="02000000000000000000" pitchFamily="2" charset="0"/>
              <a:ea typeface="Roboto" panose="02000000000000000000" pitchFamily="2" charset="0"/>
            </a:rPr>
            <a:t>HMK is not available for those who have other insurance upon enrollment/redetermination.</a:t>
          </a:r>
        </a:p>
      </dsp:txBody>
      <dsp:txXfrm>
        <a:off x="0" y="556791"/>
        <a:ext cx="10917440" cy="556791"/>
      </dsp:txXfrm>
    </dsp:sp>
    <dsp:sp modelId="{7B2F0400-3E54-43C1-87E6-A319B01D23BA}">
      <dsp:nvSpPr>
        <dsp:cNvPr id="0" name=""/>
        <dsp:cNvSpPr/>
      </dsp:nvSpPr>
      <dsp:spPr>
        <a:xfrm>
          <a:off x="0" y="1113582"/>
          <a:ext cx="1091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86A9B-D24B-4A79-96B3-6C3053126DDC}">
      <dsp:nvSpPr>
        <dsp:cNvPr id="0" name=""/>
        <dsp:cNvSpPr/>
      </dsp:nvSpPr>
      <dsp:spPr>
        <a:xfrm>
          <a:off x="0" y="1113582"/>
          <a:ext cx="10917440" cy="55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Roboto" panose="02000000000000000000" pitchFamily="2" charset="0"/>
              <a:ea typeface="Roboto" panose="02000000000000000000" pitchFamily="2" charset="0"/>
            </a:rPr>
            <a:t>HMK+ and HMK have different prior authorization (PA) processes.</a:t>
          </a:r>
        </a:p>
      </dsp:txBody>
      <dsp:txXfrm>
        <a:off x="0" y="1113582"/>
        <a:ext cx="10917440" cy="556791"/>
      </dsp:txXfrm>
    </dsp:sp>
    <dsp:sp modelId="{6CCE5880-096A-4A91-AF10-58FB50CAB42E}">
      <dsp:nvSpPr>
        <dsp:cNvPr id="0" name=""/>
        <dsp:cNvSpPr/>
      </dsp:nvSpPr>
      <dsp:spPr>
        <a:xfrm>
          <a:off x="0" y="1670373"/>
          <a:ext cx="1091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9C056-265A-4D97-9F30-4F64ACDE6E4A}">
      <dsp:nvSpPr>
        <dsp:cNvPr id="0" name=""/>
        <dsp:cNvSpPr/>
      </dsp:nvSpPr>
      <dsp:spPr>
        <a:xfrm>
          <a:off x="0" y="1670373"/>
          <a:ext cx="10917440" cy="55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Roboto" panose="02000000000000000000" pitchFamily="2" charset="0"/>
              <a:ea typeface="Roboto" panose="02000000000000000000" pitchFamily="2" charset="0"/>
            </a:rPr>
            <a:t>HMK requires PA from BCBSMT for out-of-state services.</a:t>
          </a:r>
        </a:p>
      </dsp:txBody>
      <dsp:txXfrm>
        <a:off x="0" y="1670373"/>
        <a:ext cx="10917440" cy="556791"/>
      </dsp:txXfrm>
    </dsp:sp>
    <dsp:sp modelId="{6E6C4AA2-4A6B-4A81-AC73-B0E380BCED31}">
      <dsp:nvSpPr>
        <dsp:cNvPr id="0" name=""/>
        <dsp:cNvSpPr/>
      </dsp:nvSpPr>
      <dsp:spPr>
        <a:xfrm>
          <a:off x="0" y="2227164"/>
          <a:ext cx="1091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DA3B6-7F7E-41A9-AE53-207700A0DE30}">
      <dsp:nvSpPr>
        <dsp:cNvPr id="0" name=""/>
        <dsp:cNvSpPr/>
      </dsp:nvSpPr>
      <dsp:spPr>
        <a:xfrm>
          <a:off x="0" y="2227164"/>
          <a:ext cx="10917440" cy="55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Roboto" panose="02000000000000000000" pitchFamily="2" charset="0"/>
              <a:ea typeface="Roboto" panose="02000000000000000000" pitchFamily="2" charset="0"/>
            </a:rPr>
            <a:t>HMK+ and HMK have different provider networks.</a:t>
          </a:r>
        </a:p>
      </dsp:txBody>
      <dsp:txXfrm>
        <a:off x="0" y="2227164"/>
        <a:ext cx="10917440" cy="556791"/>
      </dsp:txXfrm>
    </dsp:sp>
    <dsp:sp modelId="{A8186986-305A-4F61-9A0B-807801E4602C}">
      <dsp:nvSpPr>
        <dsp:cNvPr id="0" name=""/>
        <dsp:cNvSpPr/>
      </dsp:nvSpPr>
      <dsp:spPr>
        <a:xfrm>
          <a:off x="0" y="2783955"/>
          <a:ext cx="1091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29AF2-AF5D-4237-BC4B-08517A399479}">
      <dsp:nvSpPr>
        <dsp:cNvPr id="0" name=""/>
        <dsp:cNvSpPr/>
      </dsp:nvSpPr>
      <dsp:spPr>
        <a:xfrm>
          <a:off x="0" y="2783955"/>
          <a:ext cx="10917440" cy="55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Roboto" panose="02000000000000000000" pitchFamily="2" charset="0"/>
              <a:ea typeface="Roboto" panose="02000000000000000000" pitchFamily="2" charset="0"/>
            </a:rPr>
            <a:t>HMK+ is subject to the Passport Program.</a:t>
          </a:r>
        </a:p>
      </dsp:txBody>
      <dsp:txXfrm>
        <a:off x="0" y="2783955"/>
        <a:ext cx="10917440" cy="556791"/>
      </dsp:txXfrm>
    </dsp:sp>
    <dsp:sp modelId="{2C854B50-7D40-4C2D-9EB8-394C3E655DC0}">
      <dsp:nvSpPr>
        <dsp:cNvPr id="0" name=""/>
        <dsp:cNvSpPr/>
      </dsp:nvSpPr>
      <dsp:spPr>
        <a:xfrm>
          <a:off x="0" y="3340746"/>
          <a:ext cx="1091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E5C6C-425B-455B-94EA-26BAD0465C69}">
      <dsp:nvSpPr>
        <dsp:cNvPr id="0" name=""/>
        <dsp:cNvSpPr/>
      </dsp:nvSpPr>
      <dsp:spPr>
        <a:xfrm>
          <a:off x="0" y="3340746"/>
          <a:ext cx="10917440" cy="55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Roboto" panose="02000000000000000000" pitchFamily="2" charset="0"/>
              <a:ea typeface="Roboto" panose="02000000000000000000" pitchFamily="2" charset="0"/>
            </a:rPr>
            <a:t>HMK is not subject to the Medicaid EPSDT rules.</a:t>
          </a:r>
        </a:p>
      </dsp:txBody>
      <dsp:txXfrm>
        <a:off x="0" y="3340746"/>
        <a:ext cx="10917440" cy="556791"/>
      </dsp:txXfrm>
    </dsp:sp>
    <dsp:sp modelId="{1F1374B6-EA92-4D88-8B9D-66B72F9371AD}">
      <dsp:nvSpPr>
        <dsp:cNvPr id="0" name=""/>
        <dsp:cNvSpPr/>
      </dsp:nvSpPr>
      <dsp:spPr>
        <a:xfrm>
          <a:off x="0" y="3897537"/>
          <a:ext cx="109174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F7D35-15D8-4D3F-B732-E3ABBF4ACBFB}">
      <dsp:nvSpPr>
        <dsp:cNvPr id="0" name=""/>
        <dsp:cNvSpPr/>
      </dsp:nvSpPr>
      <dsp:spPr>
        <a:xfrm>
          <a:off x="0" y="3897537"/>
          <a:ext cx="10917440" cy="55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Roboto" panose="02000000000000000000" pitchFamily="2" charset="0"/>
              <a:ea typeface="Roboto" panose="02000000000000000000" pitchFamily="2" charset="0"/>
            </a:rPr>
            <a:t>HMK does not cover orthodontia, private duty nursing, long term care, TCM, CSCT.</a:t>
          </a:r>
        </a:p>
      </dsp:txBody>
      <dsp:txXfrm>
        <a:off x="0" y="3897537"/>
        <a:ext cx="10917440" cy="556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4B84F-A030-46BE-BA4D-A4C9D8FF970F}">
      <dsp:nvSpPr>
        <dsp:cNvPr id="0" name=""/>
        <dsp:cNvSpPr/>
      </dsp:nvSpPr>
      <dsp:spPr>
        <a:xfrm>
          <a:off x="0" y="79496"/>
          <a:ext cx="10917440" cy="779512"/>
        </a:xfrm>
        <a:prstGeom prst="roundRect">
          <a:avLst/>
        </a:prstGeom>
        <a:solidFill>
          <a:srgbClr val="3D5B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rPr>
            <a:t>HMK uses a 2012 ADA dental claim form for reimbursement.</a:t>
          </a:r>
        </a:p>
      </dsp:txBody>
      <dsp:txXfrm>
        <a:off x="38053" y="117549"/>
        <a:ext cx="10841334" cy="703406"/>
      </dsp:txXfrm>
    </dsp:sp>
    <dsp:sp modelId="{433FE8CB-6AD8-4230-B1EE-7CF951A39B01}">
      <dsp:nvSpPr>
        <dsp:cNvPr id="0" name=""/>
        <dsp:cNvSpPr/>
      </dsp:nvSpPr>
      <dsp:spPr>
        <a:xfrm>
          <a:off x="0" y="916609"/>
          <a:ext cx="10917440" cy="779512"/>
        </a:xfrm>
        <a:prstGeom prst="roundRect">
          <a:avLst/>
        </a:prstGeom>
        <a:solidFill>
          <a:srgbClr val="3D5B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rPr>
            <a:t>HMK pays 85% of billed charges.</a:t>
          </a:r>
        </a:p>
      </dsp:txBody>
      <dsp:txXfrm>
        <a:off x="38053" y="954662"/>
        <a:ext cx="10841334" cy="703406"/>
      </dsp:txXfrm>
    </dsp:sp>
    <dsp:sp modelId="{F58F81DD-63A1-450C-8E60-30652A07EBCE}">
      <dsp:nvSpPr>
        <dsp:cNvPr id="0" name=""/>
        <dsp:cNvSpPr/>
      </dsp:nvSpPr>
      <dsp:spPr>
        <a:xfrm>
          <a:off x="0" y="1753721"/>
          <a:ext cx="10917440" cy="779512"/>
        </a:xfrm>
        <a:prstGeom prst="roundRect">
          <a:avLst/>
        </a:prstGeom>
        <a:solidFill>
          <a:srgbClr val="3D5B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rPr>
            <a:t>HMK has a limit of $1,900 in charges, and $1,615 in paid reimbursement per state fiscal year (July-June).</a:t>
          </a:r>
        </a:p>
      </dsp:txBody>
      <dsp:txXfrm>
        <a:off x="38053" y="1791774"/>
        <a:ext cx="10841334" cy="703406"/>
      </dsp:txXfrm>
    </dsp:sp>
    <dsp:sp modelId="{212A64B1-5A9E-4C16-A538-772078A177FE}">
      <dsp:nvSpPr>
        <dsp:cNvPr id="0" name=""/>
        <dsp:cNvSpPr/>
      </dsp:nvSpPr>
      <dsp:spPr>
        <a:xfrm>
          <a:off x="0" y="2590834"/>
          <a:ext cx="10917440" cy="779512"/>
        </a:xfrm>
        <a:prstGeom prst="roundRect">
          <a:avLst/>
        </a:prstGeom>
        <a:solidFill>
          <a:srgbClr val="3D5B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rPr>
            <a:t>IHS needs to enroll their dental providers as HMK dental providers, but dental claim forms use IHS NPI.</a:t>
          </a:r>
        </a:p>
      </dsp:txBody>
      <dsp:txXfrm>
        <a:off x="38053" y="2628887"/>
        <a:ext cx="10841334" cy="703406"/>
      </dsp:txXfrm>
    </dsp:sp>
    <dsp:sp modelId="{339E71AF-FD3B-47B7-9786-565893528E6F}">
      <dsp:nvSpPr>
        <dsp:cNvPr id="0" name=""/>
        <dsp:cNvSpPr/>
      </dsp:nvSpPr>
      <dsp:spPr>
        <a:xfrm>
          <a:off x="0" y="3427946"/>
          <a:ext cx="10917440" cy="779512"/>
        </a:xfrm>
        <a:prstGeom prst="roundRect">
          <a:avLst/>
        </a:prstGeom>
        <a:solidFill>
          <a:srgbClr val="3D5B58"/>
        </a:solidFill>
        <a:ln w="12700" cap="flat" cmpd="sng" algn="ctr">
          <a:solidFill>
            <a:srgbClr val="3D5B5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rPr>
            <a:t>More info at https://dphhs.mt.gov/hmk/</a:t>
          </a:r>
          <a:r>
            <a:rPr lang="en-US" sz="1800" kern="1200" dirty="0">
              <a:latin typeface="Roboto" panose="02000000000000000000" pitchFamily="2" charset="0"/>
              <a:ea typeface="Roboto" panose="02000000000000000000" pitchFamily="2" charset="0"/>
            </a:rPr>
            <a:t>HMKDental</a:t>
          </a:r>
          <a:r>
            <a:rPr lang="en-US" sz="2000" kern="1200" dirty="0">
              <a:latin typeface="Roboto" panose="02000000000000000000" pitchFamily="2" charset="0"/>
              <a:ea typeface="Roboto" panose="02000000000000000000" pitchFamily="2" charset="0"/>
            </a:rPr>
            <a:t> </a:t>
          </a:r>
        </a:p>
      </dsp:txBody>
      <dsp:txXfrm>
        <a:off x="38053" y="3465999"/>
        <a:ext cx="10841334" cy="703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9F716-F219-4989-A90A-07F4C0128704}">
      <dsp:nvSpPr>
        <dsp:cNvPr id="0" name=""/>
        <dsp:cNvSpPr/>
      </dsp:nvSpPr>
      <dsp:spPr>
        <a:xfrm>
          <a:off x="0" y="3349"/>
          <a:ext cx="10917440" cy="713376"/>
        </a:xfrm>
        <a:prstGeom prst="roundRect">
          <a:avLst>
            <a:gd name="adj" fmla="val 10000"/>
          </a:avLst>
        </a:prstGeom>
        <a:solidFill>
          <a:srgbClr val="7CBDEB"/>
        </a:solidFill>
        <a:ln>
          <a:noFill/>
        </a:ln>
        <a:effectLst/>
      </dsp:spPr>
      <dsp:style>
        <a:lnRef idx="0">
          <a:scrgbClr r="0" g="0" b="0"/>
        </a:lnRef>
        <a:fillRef idx="1">
          <a:scrgbClr r="0" g="0" b="0"/>
        </a:fillRef>
        <a:effectRef idx="0">
          <a:scrgbClr r="0" g="0" b="0"/>
        </a:effectRef>
        <a:fontRef idx="minor"/>
      </dsp:style>
    </dsp:sp>
    <dsp:sp modelId="{F63659A5-26C0-4979-9384-C20498411D8E}">
      <dsp:nvSpPr>
        <dsp:cNvPr id="0" name=""/>
        <dsp:cNvSpPr/>
      </dsp:nvSpPr>
      <dsp:spPr>
        <a:xfrm>
          <a:off x="215796" y="163858"/>
          <a:ext cx="392356" cy="3923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25314-6A55-4499-BEEB-1A5D4B527566}">
      <dsp:nvSpPr>
        <dsp:cNvPr id="0" name=""/>
        <dsp:cNvSpPr/>
      </dsp:nvSpPr>
      <dsp:spPr>
        <a:xfrm>
          <a:off x="823949" y="3349"/>
          <a:ext cx="4912848"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Roboto" panose="02000000000000000000" pitchFamily="2" charset="0"/>
              <a:ea typeface="Roboto" panose="02000000000000000000" pitchFamily="2" charset="0"/>
            </a:rPr>
            <a:t>Get Set Up</a:t>
          </a:r>
        </a:p>
      </dsp:txBody>
      <dsp:txXfrm>
        <a:off x="823949" y="3349"/>
        <a:ext cx="4912848" cy="713376"/>
      </dsp:txXfrm>
    </dsp:sp>
    <dsp:sp modelId="{56180FBC-28CF-483B-8124-F8CBF35BB44E}">
      <dsp:nvSpPr>
        <dsp:cNvPr id="0" name=""/>
        <dsp:cNvSpPr/>
      </dsp:nvSpPr>
      <dsp:spPr>
        <a:xfrm>
          <a:off x="5736797" y="3349"/>
          <a:ext cx="5180642"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Roboto" panose="02000000000000000000" pitchFamily="2" charset="0"/>
              <a:ea typeface="Roboto" panose="02000000000000000000" pitchFamily="2" charset="0"/>
            </a:rPr>
            <a:t>Request a provider record ID using the Provider Onboarding Form.</a:t>
          </a:r>
        </a:p>
      </dsp:txBody>
      <dsp:txXfrm>
        <a:off x="5736797" y="3349"/>
        <a:ext cx="5180642" cy="713376"/>
      </dsp:txXfrm>
    </dsp:sp>
    <dsp:sp modelId="{7132A467-2D87-4A7A-80E3-5E9BAFC60590}">
      <dsp:nvSpPr>
        <dsp:cNvPr id="0" name=""/>
        <dsp:cNvSpPr/>
      </dsp:nvSpPr>
      <dsp:spPr>
        <a:xfrm>
          <a:off x="0" y="895069"/>
          <a:ext cx="10917440" cy="713376"/>
        </a:xfrm>
        <a:prstGeom prst="roundRect">
          <a:avLst>
            <a:gd name="adj" fmla="val 10000"/>
          </a:avLst>
        </a:prstGeom>
        <a:solidFill>
          <a:srgbClr val="7CBDEB"/>
        </a:solidFill>
        <a:ln>
          <a:noFill/>
        </a:ln>
        <a:effectLst/>
      </dsp:spPr>
      <dsp:style>
        <a:lnRef idx="0">
          <a:scrgbClr r="0" g="0" b="0"/>
        </a:lnRef>
        <a:fillRef idx="1">
          <a:scrgbClr r="0" g="0" b="0"/>
        </a:fillRef>
        <a:effectRef idx="0">
          <a:scrgbClr r="0" g="0" b="0"/>
        </a:effectRef>
        <a:fontRef idx="minor"/>
      </dsp:style>
    </dsp:sp>
    <dsp:sp modelId="{BBEB0297-AEC2-4C2C-8E6B-8C050149FC6A}">
      <dsp:nvSpPr>
        <dsp:cNvPr id="0" name=""/>
        <dsp:cNvSpPr/>
      </dsp:nvSpPr>
      <dsp:spPr>
        <a:xfrm>
          <a:off x="215796" y="1055579"/>
          <a:ext cx="392356" cy="3923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92207-CF76-4EBE-A849-BDA9B21C4979}">
      <dsp:nvSpPr>
        <dsp:cNvPr id="0" name=""/>
        <dsp:cNvSpPr/>
      </dsp:nvSpPr>
      <dsp:spPr>
        <a:xfrm>
          <a:off x="823949" y="895069"/>
          <a:ext cx="4912848"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Roboto" panose="02000000000000000000" pitchFamily="2" charset="0"/>
              <a:ea typeface="Roboto" panose="02000000000000000000" pitchFamily="2" charset="0"/>
            </a:rPr>
            <a:t>Complete the Contract</a:t>
          </a:r>
        </a:p>
      </dsp:txBody>
      <dsp:txXfrm>
        <a:off x="823949" y="895069"/>
        <a:ext cx="4912848" cy="713376"/>
      </dsp:txXfrm>
    </dsp:sp>
    <dsp:sp modelId="{8D20A07B-99B5-424B-8119-8D5B49322258}">
      <dsp:nvSpPr>
        <dsp:cNvPr id="0" name=""/>
        <dsp:cNvSpPr/>
      </dsp:nvSpPr>
      <dsp:spPr>
        <a:xfrm>
          <a:off x="5736797" y="895069"/>
          <a:ext cx="5180642"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Roboto" panose="02000000000000000000" pitchFamily="2" charset="0"/>
              <a:ea typeface="Roboto" panose="02000000000000000000" pitchFamily="2" charset="0"/>
            </a:rPr>
            <a:t>BCBSMT will forward contract documents. Email hcx6100@bcbsmt.com with any questions.</a:t>
          </a:r>
        </a:p>
      </dsp:txBody>
      <dsp:txXfrm>
        <a:off x="5736797" y="895069"/>
        <a:ext cx="5180642" cy="713376"/>
      </dsp:txXfrm>
    </dsp:sp>
    <dsp:sp modelId="{9C17373F-7AFA-44D9-BCD8-DB06069CA6A3}">
      <dsp:nvSpPr>
        <dsp:cNvPr id="0" name=""/>
        <dsp:cNvSpPr/>
      </dsp:nvSpPr>
      <dsp:spPr>
        <a:xfrm>
          <a:off x="0" y="1786789"/>
          <a:ext cx="10917440" cy="713376"/>
        </a:xfrm>
        <a:prstGeom prst="roundRect">
          <a:avLst>
            <a:gd name="adj" fmla="val 10000"/>
          </a:avLst>
        </a:prstGeom>
        <a:solidFill>
          <a:srgbClr val="7CBDEB"/>
        </a:solidFill>
        <a:ln>
          <a:noFill/>
        </a:ln>
        <a:effectLst/>
      </dsp:spPr>
      <dsp:style>
        <a:lnRef idx="0">
          <a:scrgbClr r="0" g="0" b="0"/>
        </a:lnRef>
        <a:fillRef idx="1">
          <a:scrgbClr r="0" g="0" b="0"/>
        </a:fillRef>
        <a:effectRef idx="0">
          <a:scrgbClr r="0" g="0" b="0"/>
        </a:effectRef>
        <a:fontRef idx="minor"/>
      </dsp:style>
    </dsp:sp>
    <dsp:sp modelId="{8BF5A975-054B-451A-B359-0A0789441780}">
      <dsp:nvSpPr>
        <dsp:cNvPr id="0" name=""/>
        <dsp:cNvSpPr/>
      </dsp:nvSpPr>
      <dsp:spPr>
        <a:xfrm>
          <a:off x="215796" y="1947299"/>
          <a:ext cx="392356" cy="3923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44860-0F46-41CC-88AB-1C6AF1B33009}">
      <dsp:nvSpPr>
        <dsp:cNvPr id="0" name=""/>
        <dsp:cNvSpPr/>
      </dsp:nvSpPr>
      <dsp:spPr>
        <a:xfrm>
          <a:off x="823949" y="1786789"/>
          <a:ext cx="4912848"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Roboto" panose="02000000000000000000" pitchFamily="2" charset="0"/>
              <a:ea typeface="Roboto" panose="02000000000000000000" pitchFamily="2" charset="0"/>
            </a:rPr>
            <a:t>Complete Credentialing</a:t>
          </a:r>
        </a:p>
      </dsp:txBody>
      <dsp:txXfrm>
        <a:off x="823949" y="1786789"/>
        <a:ext cx="4912848" cy="713376"/>
      </dsp:txXfrm>
    </dsp:sp>
    <dsp:sp modelId="{10333A26-5E5D-47EA-8922-625CAC4AFC24}">
      <dsp:nvSpPr>
        <dsp:cNvPr id="0" name=""/>
        <dsp:cNvSpPr/>
      </dsp:nvSpPr>
      <dsp:spPr>
        <a:xfrm>
          <a:off x="5736797" y="1786789"/>
          <a:ext cx="5180642"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Roboto" panose="02000000000000000000" pitchFamily="2" charset="0"/>
              <a:ea typeface="Roboto" panose="02000000000000000000" pitchFamily="2" charset="0"/>
            </a:rPr>
            <a:t>Completed through CAQH ProView credentialing application.</a:t>
          </a:r>
        </a:p>
      </dsp:txBody>
      <dsp:txXfrm>
        <a:off x="5736797" y="1786789"/>
        <a:ext cx="5180642" cy="713376"/>
      </dsp:txXfrm>
    </dsp:sp>
    <dsp:sp modelId="{4844A699-BC86-4C44-93FA-FCBED67CB273}">
      <dsp:nvSpPr>
        <dsp:cNvPr id="0" name=""/>
        <dsp:cNvSpPr/>
      </dsp:nvSpPr>
      <dsp:spPr>
        <a:xfrm>
          <a:off x="0" y="2678510"/>
          <a:ext cx="10917440" cy="713376"/>
        </a:xfrm>
        <a:prstGeom prst="roundRect">
          <a:avLst>
            <a:gd name="adj" fmla="val 10000"/>
          </a:avLst>
        </a:prstGeom>
        <a:solidFill>
          <a:srgbClr val="7CBDEB"/>
        </a:solidFill>
        <a:ln>
          <a:noFill/>
        </a:ln>
        <a:effectLst/>
      </dsp:spPr>
      <dsp:style>
        <a:lnRef idx="0">
          <a:scrgbClr r="0" g="0" b="0"/>
        </a:lnRef>
        <a:fillRef idx="1">
          <a:scrgbClr r="0" g="0" b="0"/>
        </a:fillRef>
        <a:effectRef idx="0">
          <a:scrgbClr r="0" g="0" b="0"/>
        </a:effectRef>
        <a:fontRef idx="minor"/>
      </dsp:style>
    </dsp:sp>
    <dsp:sp modelId="{B48569D8-C912-407F-B7C5-8B397E43B72D}">
      <dsp:nvSpPr>
        <dsp:cNvPr id="0" name=""/>
        <dsp:cNvSpPr/>
      </dsp:nvSpPr>
      <dsp:spPr>
        <a:xfrm>
          <a:off x="215796" y="2839019"/>
          <a:ext cx="392356" cy="3923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C8E0C0-0A64-46A2-BA1B-4238AF26F6D7}">
      <dsp:nvSpPr>
        <dsp:cNvPr id="0" name=""/>
        <dsp:cNvSpPr/>
      </dsp:nvSpPr>
      <dsp:spPr>
        <a:xfrm>
          <a:off x="823949" y="2678510"/>
          <a:ext cx="4912848"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Roboto" panose="02000000000000000000" pitchFamily="2" charset="0"/>
              <a:ea typeface="Roboto" panose="02000000000000000000" pitchFamily="2" charset="0"/>
            </a:rPr>
            <a:t>Screening</a:t>
          </a:r>
        </a:p>
      </dsp:txBody>
      <dsp:txXfrm>
        <a:off x="823949" y="2678510"/>
        <a:ext cx="4912848" cy="713376"/>
      </dsp:txXfrm>
    </dsp:sp>
    <dsp:sp modelId="{61A6EAD5-5647-41B5-B0A8-6B3BD26D373A}">
      <dsp:nvSpPr>
        <dsp:cNvPr id="0" name=""/>
        <dsp:cNvSpPr/>
      </dsp:nvSpPr>
      <dsp:spPr>
        <a:xfrm>
          <a:off x="5736797" y="2678510"/>
          <a:ext cx="5180642"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Roboto" panose="02000000000000000000" pitchFamily="2" charset="0"/>
              <a:ea typeface="Roboto" panose="02000000000000000000" pitchFamily="2" charset="0"/>
            </a:rPr>
            <a:t>For participation in the BCBSMT HMK network.</a:t>
          </a:r>
        </a:p>
      </dsp:txBody>
      <dsp:txXfrm>
        <a:off x="5736797" y="2678510"/>
        <a:ext cx="5180642" cy="713376"/>
      </dsp:txXfrm>
    </dsp:sp>
    <dsp:sp modelId="{7E2021FA-CCE1-448E-9370-4ABC94318C20}">
      <dsp:nvSpPr>
        <dsp:cNvPr id="0" name=""/>
        <dsp:cNvSpPr/>
      </dsp:nvSpPr>
      <dsp:spPr>
        <a:xfrm>
          <a:off x="0" y="3542237"/>
          <a:ext cx="10917440" cy="713376"/>
        </a:xfrm>
        <a:prstGeom prst="roundRect">
          <a:avLst>
            <a:gd name="adj" fmla="val 10000"/>
          </a:avLst>
        </a:prstGeom>
        <a:solidFill>
          <a:srgbClr val="7CBDEB"/>
        </a:solidFill>
        <a:ln>
          <a:noFill/>
        </a:ln>
        <a:effectLst/>
      </dsp:spPr>
      <dsp:style>
        <a:lnRef idx="0">
          <a:scrgbClr r="0" g="0" b="0"/>
        </a:lnRef>
        <a:fillRef idx="1">
          <a:scrgbClr r="0" g="0" b="0"/>
        </a:fillRef>
        <a:effectRef idx="0">
          <a:scrgbClr r="0" g="0" b="0"/>
        </a:effectRef>
        <a:fontRef idx="minor"/>
      </dsp:style>
    </dsp:sp>
    <dsp:sp modelId="{A324EDDF-035C-42C0-A16A-801EB16499A5}">
      <dsp:nvSpPr>
        <dsp:cNvPr id="0" name=""/>
        <dsp:cNvSpPr/>
      </dsp:nvSpPr>
      <dsp:spPr>
        <a:xfrm>
          <a:off x="215796" y="3730740"/>
          <a:ext cx="392356" cy="3923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ABAFE6-22CA-490E-ACD7-5D31B4FE6A28}">
      <dsp:nvSpPr>
        <dsp:cNvPr id="0" name=""/>
        <dsp:cNvSpPr/>
      </dsp:nvSpPr>
      <dsp:spPr>
        <a:xfrm>
          <a:off x="823949" y="3570230"/>
          <a:ext cx="4912848"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Roboto" panose="02000000000000000000" pitchFamily="2" charset="0"/>
              <a:ea typeface="Roboto" panose="02000000000000000000" pitchFamily="2" charset="0"/>
            </a:rPr>
            <a:t>Review</a:t>
          </a:r>
        </a:p>
      </dsp:txBody>
      <dsp:txXfrm>
        <a:off x="823949" y="3570230"/>
        <a:ext cx="4912848" cy="713376"/>
      </dsp:txXfrm>
    </dsp:sp>
    <dsp:sp modelId="{AA1441EA-7702-41B3-AC4C-87D7BCD5B678}">
      <dsp:nvSpPr>
        <dsp:cNvPr id="0" name=""/>
        <dsp:cNvSpPr/>
      </dsp:nvSpPr>
      <dsp:spPr>
        <a:xfrm>
          <a:off x="5736797" y="3570230"/>
          <a:ext cx="5180642" cy="71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499" tIns="75499" rIns="75499" bIns="7549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Roboto" panose="02000000000000000000" pitchFamily="2" charset="0"/>
              <a:ea typeface="Roboto" panose="02000000000000000000" pitchFamily="2" charset="0"/>
            </a:rPr>
            <a:t>BCBSMT will review the application, contract, credentials and screenings.</a:t>
          </a:r>
        </a:p>
      </dsp:txBody>
      <dsp:txXfrm>
        <a:off x="5736797" y="3570230"/>
        <a:ext cx="5180642" cy="713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B0D98-A3D3-4A0D-AEF5-81CD75C6E2C8}">
      <dsp:nvSpPr>
        <dsp:cNvPr id="0" name=""/>
        <dsp:cNvSpPr/>
      </dsp:nvSpPr>
      <dsp:spPr>
        <a:xfrm>
          <a:off x="3731" y="729221"/>
          <a:ext cx="2020366" cy="2828512"/>
        </a:xfrm>
        <a:prstGeom prst="rect">
          <a:avLst/>
        </a:prstGeom>
        <a:solidFill>
          <a:srgbClr val="7CBDE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516" tIns="330200" rIns="157516"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Visit MPATH Provider Services https://mtdphhsprovider.optum.com</a:t>
          </a:r>
        </a:p>
      </dsp:txBody>
      <dsp:txXfrm>
        <a:off x="3731" y="1804056"/>
        <a:ext cx="2020366" cy="1697107"/>
      </dsp:txXfrm>
    </dsp:sp>
    <dsp:sp modelId="{D7CDCA39-C9A3-4C0F-B879-BC29EDE9B880}">
      <dsp:nvSpPr>
        <dsp:cNvPr id="0" name=""/>
        <dsp:cNvSpPr/>
      </dsp:nvSpPr>
      <dsp:spPr>
        <a:xfrm>
          <a:off x="589637" y="1012072"/>
          <a:ext cx="848553" cy="848553"/>
        </a:xfrm>
        <a:prstGeom prst="ellipse">
          <a:avLst/>
        </a:prstGeom>
        <a:solidFill>
          <a:srgbClr val="002E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7" tIns="12700" rIns="66157" bIns="12700"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713905" y="1136340"/>
        <a:ext cx="600017" cy="600017"/>
      </dsp:txXfrm>
    </dsp:sp>
    <dsp:sp modelId="{489DD6A3-C213-4A59-980F-51AE7DBD4DB9}">
      <dsp:nvSpPr>
        <dsp:cNvPr id="0" name=""/>
        <dsp:cNvSpPr/>
      </dsp:nvSpPr>
      <dsp:spPr>
        <a:xfrm>
          <a:off x="3731" y="3557662"/>
          <a:ext cx="202036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0129B-FC03-405E-AB8B-F9CB61E17D9F}">
      <dsp:nvSpPr>
        <dsp:cNvPr id="0" name=""/>
        <dsp:cNvSpPr/>
      </dsp:nvSpPr>
      <dsp:spPr>
        <a:xfrm>
          <a:off x="2226134" y="729221"/>
          <a:ext cx="2020366" cy="2828512"/>
        </a:xfrm>
        <a:prstGeom prst="rect">
          <a:avLst/>
        </a:prstGeom>
        <a:solidFill>
          <a:srgbClr val="7CBDE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516" tIns="330200" rIns="157516"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Click Login and Registration</a:t>
          </a:r>
        </a:p>
      </dsp:txBody>
      <dsp:txXfrm>
        <a:off x="2226134" y="1804056"/>
        <a:ext cx="2020366" cy="1697107"/>
      </dsp:txXfrm>
    </dsp:sp>
    <dsp:sp modelId="{1EBD0FA9-C7CA-4EB8-9586-971997961A01}">
      <dsp:nvSpPr>
        <dsp:cNvPr id="0" name=""/>
        <dsp:cNvSpPr/>
      </dsp:nvSpPr>
      <dsp:spPr>
        <a:xfrm>
          <a:off x="2812040" y="1012072"/>
          <a:ext cx="848553" cy="848553"/>
        </a:xfrm>
        <a:prstGeom prst="ellipse">
          <a:avLst/>
        </a:prstGeom>
        <a:solidFill>
          <a:srgbClr val="002E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7" tIns="12700" rIns="66157" bIns="12700"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936308" y="1136340"/>
        <a:ext cx="600017" cy="600017"/>
      </dsp:txXfrm>
    </dsp:sp>
    <dsp:sp modelId="{410C1EE3-0545-411B-9712-E50DF0C01970}">
      <dsp:nvSpPr>
        <dsp:cNvPr id="0" name=""/>
        <dsp:cNvSpPr/>
      </dsp:nvSpPr>
      <dsp:spPr>
        <a:xfrm>
          <a:off x="2226134" y="3557662"/>
          <a:ext cx="202036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39850-F3A2-437B-BDF7-A9BEA1EE9828}">
      <dsp:nvSpPr>
        <dsp:cNvPr id="0" name=""/>
        <dsp:cNvSpPr/>
      </dsp:nvSpPr>
      <dsp:spPr>
        <a:xfrm>
          <a:off x="4448536" y="729221"/>
          <a:ext cx="2020366" cy="2828512"/>
        </a:xfrm>
        <a:prstGeom prst="rect">
          <a:avLst/>
        </a:prstGeom>
        <a:solidFill>
          <a:srgbClr val="7CBDE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516" tIns="330200" rIns="157516"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Create Optum GovID</a:t>
          </a:r>
        </a:p>
      </dsp:txBody>
      <dsp:txXfrm>
        <a:off x="4448536" y="1804056"/>
        <a:ext cx="2020366" cy="1697107"/>
      </dsp:txXfrm>
    </dsp:sp>
    <dsp:sp modelId="{B3B8FF12-C2AD-4896-8ABE-83DF9E376BBB}">
      <dsp:nvSpPr>
        <dsp:cNvPr id="0" name=""/>
        <dsp:cNvSpPr/>
      </dsp:nvSpPr>
      <dsp:spPr>
        <a:xfrm>
          <a:off x="5034443" y="1012072"/>
          <a:ext cx="848553" cy="848553"/>
        </a:xfrm>
        <a:prstGeom prst="ellipse">
          <a:avLst/>
        </a:prstGeom>
        <a:solidFill>
          <a:srgbClr val="002E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7" tIns="12700" rIns="66157" bIns="12700"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5158711" y="1136340"/>
        <a:ext cx="600017" cy="600017"/>
      </dsp:txXfrm>
    </dsp:sp>
    <dsp:sp modelId="{20573C9F-51F8-47FF-B61E-C65896CB0AFC}">
      <dsp:nvSpPr>
        <dsp:cNvPr id="0" name=""/>
        <dsp:cNvSpPr/>
      </dsp:nvSpPr>
      <dsp:spPr>
        <a:xfrm>
          <a:off x="4448536" y="3557662"/>
          <a:ext cx="202036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6836C-252E-4EE1-A63F-AB40B0112E1A}">
      <dsp:nvSpPr>
        <dsp:cNvPr id="0" name=""/>
        <dsp:cNvSpPr/>
      </dsp:nvSpPr>
      <dsp:spPr>
        <a:xfrm>
          <a:off x="6670939" y="729221"/>
          <a:ext cx="2020366" cy="2828512"/>
        </a:xfrm>
        <a:prstGeom prst="rect">
          <a:avLst/>
        </a:prstGeom>
        <a:solidFill>
          <a:srgbClr val="7CBDE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516" tIns="330200" rIns="157516"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Register your NPI</a:t>
          </a:r>
        </a:p>
      </dsp:txBody>
      <dsp:txXfrm>
        <a:off x="6670939" y="1804056"/>
        <a:ext cx="2020366" cy="1697107"/>
      </dsp:txXfrm>
    </dsp:sp>
    <dsp:sp modelId="{D6D4D77D-79C9-4480-8B22-46BD977A7D57}">
      <dsp:nvSpPr>
        <dsp:cNvPr id="0" name=""/>
        <dsp:cNvSpPr/>
      </dsp:nvSpPr>
      <dsp:spPr>
        <a:xfrm>
          <a:off x="7256845" y="1012072"/>
          <a:ext cx="848553" cy="848553"/>
        </a:xfrm>
        <a:prstGeom prst="ellipse">
          <a:avLst/>
        </a:prstGeom>
        <a:solidFill>
          <a:srgbClr val="002E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7" tIns="12700" rIns="66157" bIns="12700"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381113" y="1136340"/>
        <a:ext cx="600017" cy="600017"/>
      </dsp:txXfrm>
    </dsp:sp>
    <dsp:sp modelId="{7FA3B7D6-95D5-4310-B553-9602E7677648}">
      <dsp:nvSpPr>
        <dsp:cNvPr id="0" name=""/>
        <dsp:cNvSpPr/>
      </dsp:nvSpPr>
      <dsp:spPr>
        <a:xfrm>
          <a:off x="6670939" y="3557662"/>
          <a:ext cx="202036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D5731-64A9-470E-956C-29FA603F1B16}">
      <dsp:nvSpPr>
        <dsp:cNvPr id="0" name=""/>
        <dsp:cNvSpPr/>
      </dsp:nvSpPr>
      <dsp:spPr>
        <a:xfrm>
          <a:off x="8893342" y="729221"/>
          <a:ext cx="2020366" cy="2828512"/>
        </a:xfrm>
        <a:prstGeom prst="rect">
          <a:avLst/>
        </a:prstGeom>
        <a:solidFill>
          <a:srgbClr val="7CBDEB">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516" tIns="330200" rIns="157516" bIns="330200" numCol="1" spcCol="1270" anchor="t" anchorCtr="0">
          <a:noAutofit/>
        </a:bodyPr>
        <a:lstStyle/>
        <a:p>
          <a:pPr marL="0" lvl="0" indent="0" algn="ctr"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rPr>
            <a:t>Begin Enrollment</a:t>
          </a:r>
        </a:p>
      </dsp:txBody>
      <dsp:txXfrm>
        <a:off x="8893342" y="1804056"/>
        <a:ext cx="2020366" cy="1697107"/>
      </dsp:txXfrm>
    </dsp:sp>
    <dsp:sp modelId="{74060F76-7F10-443B-82F5-29DE22B7564E}">
      <dsp:nvSpPr>
        <dsp:cNvPr id="0" name=""/>
        <dsp:cNvSpPr/>
      </dsp:nvSpPr>
      <dsp:spPr>
        <a:xfrm>
          <a:off x="9479248" y="1012072"/>
          <a:ext cx="848553" cy="848553"/>
        </a:xfrm>
        <a:prstGeom prst="ellipse">
          <a:avLst/>
        </a:prstGeom>
        <a:solidFill>
          <a:srgbClr val="002E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57" tIns="12700" rIns="66157" bIns="12700" numCol="1" spcCol="1270" anchor="ctr" anchorCtr="0">
          <a:noAutofit/>
        </a:bodyPr>
        <a:lstStyle/>
        <a:p>
          <a:pPr marL="0" lvl="0" indent="0" algn="ctr" defTabSz="1822450">
            <a:lnSpc>
              <a:spcPct val="90000"/>
            </a:lnSpc>
            <a:spcBef>
              <a:spcPct val="0"/>
            </a:spcBef>
            <a:spcAft>
              <a:spcPct val="35000"/>
            </a:spcAft>
            <a:buNone/>
          </a:pPr>
          <a:r>
            <a:rPr lang="en-US" sz="4100" kern="1200"/>
            <a:t>5</a:t>
          </a:r>
          <a:endParaRPr lang="en-US" sz="4100" kern="1200" dirty="0"/>
        </a:p>
      </dsp:txBody>
      <dsp:txXfrm>
        <a:off x="9603516" y="1136340"/>
        <a:ext cx="600017" cy="600017"/>
      </dsp:txXfrm>
    </dsp:sp>
    <dsp:sp modelId="{D65EB6BF-9B63-433C-89E5-21D1E4DCB22D}">
      <dsp:nvSpPr>
        <dsp:cNvPr id="0" name=""/>
        <dsp:cNvSpPr/>
      </dsp:nvSpPr>
      <dsp:spPr>
        <a:xfrm>
          <a:off x="8893342" y="3557662"/>
          <a:ext cx="202036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1EA18-3118-4E1E-8D00-1E13812F4902}">
      <dsp:nvSpPr>
        <dsp:cNvPr id="0" name=""/>
        <dsp:cNvSpPr/>
      </dsp:nvSpPr>
      <dsp:spPr>
        <a:xfrm>
          <a:off x="3198" y="494134"/>
          <a:ext cx="2537451" cy="1522471"/>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Roboto" panose="02000000000000000000" pitchFamily="2" charset="0"/>
              <a:ea typeface="Roboto" panose="02000000000000000000" pitchFamily="2" charset="0"/>
            </a:rPr>
            <a:t>ABA</a:t>
          </a:r>
        </a:p>
      </dsp:txBody>
      <dsp:txXfrm>
        <a:off x="3198" y="494134"/>
        <a:ext cx="2537451" cy="1522471"/>
      </dsp:txXfrm>
    </dsp:sp>
    <dsp:sp modelId="{31B4F77D-C128-4CDC-91BA-45E562B0472E}">
      <dsp:nvSpPr>
        <dsp:cNvPr id="0" name=""/>
        <dsp:cNvSpPr/>
      </dsp:nvSpPr>
      <dsp:spPr>
        <a:xfrm>
          <a:off x="2794395" y="494134"/>
          <a:ext cx="2537451" cy="1522471"/>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Roboto" panose="02000000000000000000" pitchFamily="2" charset="0"/>
              <a:ea typeface="Roboto" panose="02000000000000000000" pitchFamily="2" charset="0"/>
            </a:rPr>
            <a:t>Ambulance</a:t>
          </a:r>
        </a:p>
      </dsp:txBody>
      <dsp:txXfrm>
        <a:off x="2794395" y="494134"/>
        <a:ext cx="2537451" cy="1522471"/>
      </dsp:txXfrm>
    </dsp:sp>
    <dsp:sp modelId="{549A01A9-C6C8-4505-8A1B-CBE97EFEF06B}">
      <dsp:nvSpPr>
        <dsp:cNvPr id="0" name=""/>
        <dsp:cNvSpPr/>
      </dsp:nvSpPr>
      <dsp:spPr>
        <a:xfrm>
          <a:off x="5585592" y="494134"/>
          <a:ext cx="2537451" cy="1522471"/>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Roboto" panose="02000000000000000000" pitchFamily="2" charset="0"/>
              <a:ea typeface="Roboto" panose="02000000000000000000" pitchFamily="2" charset="0"/>
            </a:rPr>
            <a:t>Dental</a:t>
          </a:r>
        </a:p>
      </dsp:txBody>
      <dsp:txXfrm>
        <a:off x="5585592" y="494134"/>
        <a:ext cx="2537451" cy="1522471"/>
      </dsp:txXfrm>
    </dsp:sp>
    <dsp:sp modelId="{A2948C88-D425-4C05-9C43-95A9FCD8D4A8}">
      <dsp:nvSpPr>
        <dsp:cNvPr id="0" name=""/>
        <dsp:cNvSpPr/>
      </dsp:nvSpPr>
      <dsp:spPr>
        <a:xfrm>
          <a:off x="8348801" y="494134"/>
          <a:ext cx="2537451" cy="1522471"/>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Roboto" panose="02000000000000000000" pitchFamily="2" charset="0"/>
              <a:ea typeface="Roboto" panose="02000000000000000000" pitchFamily="2" charset="0"/>
            </a:rPr>
            <a:t>DME</a:t>
          </a:r>
        </a:p>
      </dsp:txBody>
      <dsp:txXfrm>
        <a:off x="8348801" y="494134"/>
        <a:ext cx="2537451" cy="1522471"/>
      </dsp:txXfrm>
    </dsp:sp>
    <dsp:sp modelId="{5DED9FD0-32F1-4185-A268-86C0DD3F66D3}">
      <dsp:nvSpPr>
        <dsp:cNvPr id="0" name=""/>
        <dsp:cNvSpPr/>
      </dsp:nvSpPr>
      <dsp:spPr>
        <a:xfrm>
          <a:off x="1398797" y="2270350"/>
          <a:ext cx="2537451" cy="1522471"/>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Roboto" panose="02000000000000000000" pitchFamily="2" charset="0"/>
              <a:ea typeface="Roboto" panose="02000000000000000000" pitchFamily="2" charset="0"/>
            </a:rPr>
            <a:t>Eyeglasses</a:t>
          </a:r>
        </a:p>
      </dsp:txBody>
      <dsp:txXfrm>
        <a:off x="1398797" y="2270350"/>
        <a:ext cx="2537451" cy="1522471"/>
      </dsp:txXfrm>
    </dsp:sp>
    <dsp:sp modelId="{D5867D8E-CD3A-4A75-8152-9D12132B9CA2}">
      <dsp:nvSpPr>
        <dsp:cNvPr id="0" name=""/>
        <dsp:cNvSpPr/>
      </dsp:nvSpPr>
      <dsp:spPr>
        <a:xfrm>
          <a:off x="4189994" y="2270350"/>
          <a:ext cx="2537451" cy="1522471"/>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Roboto" panose="02000000000000000000" pitchFamily="2" charset="0"/>
              <a:ea typeface="Roboto" panose="02000000000000000000" pitchFamily="2" charset="0"/>
            </a:rPr>
            <a:t>FQHC/RHC</a:t>
          </a:r>
        </a:p>
      </dsp:txBody>
      <dsp:txXfrm>
        <a:off x="4189994" y="2270350"/>
        <a:ext cx="2537451" cy="1522471"/>
      </dsp:txXfrm>
    </dsp:sp>
    <dsp:sp modelId="{A70480BB-C1AC-4614-A0EE-A9734ADC6611}">
      <dsp:nvSpPr>
        <dsp:cNvPr id="0" name=""/>
        <dsp:cNvSpPr/>
      </dsp:nvSpPr>
      <dsp:spPr>
        <a:xfrm>
          <a:off x="6981191" y="2270350"/>
          <a:ext cx="2537451" cy="1522471"/>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Roboto" panose="02000000000000000000" pitchFamily="2" charset="0"/>
              <a:ea typeface="Roboto" panose="02000000000000000000" pitchFamily="2" charset="0"/>
            </a:rPr>
            <a:t>Pharmacy</a:t>
          </a:r>
        </a:p>
      </dsp:txBody>
      <dsp:txXfrm>
        <a:off x="6981191" y="2270350"/>
        <a:ext cx="2537451" cy="15224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1EA18-3118-4E1E-8D00-1E13812F4902}">
      <dsp:nvSpPr>
        <dsp:cNvPr id="0" name=""/>
        <dsp:cNvSpPr/>
      </dsp:nvSpPr>
      <dsp:spPr>
        <a:xfrm>
          <a:off x="187643" y="2103"/>
          <a:ext cx="3294422" cy="1976653"/>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Roboto" panose="02000000000000000000" pitchFamily="2" charset="0"/>
              <a:ea typeface="Roboto" panose="02000000000000000000" pitchFamily="2" charset="0"/>
            </a:rPr>
            <a:t>Medical</a:t>
          </a:r>
        </a:p>
      </dsp:txBody>
      <dsp:txXfrm>
        <a:off x="187643" y="2103"/>
        <a:ext cx="3294422" cy="1976653"/>
      </dsp:txXfrm>
    </dsp:sp>
    <dsp:sp modelId="{31B4F77D-C128-4CDC-91BA-45E562B0472E}">
      <dsp:nvSpPr>
        <dsp:cNvPr id="0" name=""/>
        <dsp:cNvSpPr/>
      </dsp:nvSpPr>
      <dsp:spPr>
        <a:xfrm>
          <a:off x="3811508" y="2103"/>
          <a:ext cx="3294422" cy="1976653"/>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Roboto" panose="02000000000000000000" pitchFamily="2" charset="0"/>
              <a:ea typeface="Roboto" panose="02000000000000000000" pitchFamily="2" charset="0"/>
            </a:rPr>
            <a:t>Mental Health</a:t>
          </a:r>
        </a:p>
      </dsp:txBody>
      <dsp:txXfrm>
        <a:off x="3811508" y="2103"/>
        <a:ext cx="3294422" cy="1976653"/>
      </dsp:txXfrm>
    </dsp:sp>
    <dsp:sp modelId="{549A01A9-C6C8-4505-8A1B-CBE97EFEF06B}">
      <dsp:nvSpPr>
        <dsp:cNvPr id="0" name=""/>
        <dsp:cNvSpPr/>
      </dsp:nvSpPr>
      <dsp:spPr>
        <a:xfrm>
          <a:off x="7435373" y="2103"/>
          <a:ext cx="3294422" cy="1976653"/>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Roboto" panose="02000000000000000000" pitchFamily="2" charset="0"/>
              <a:ea typeface="Roboto" panose="02000000000000000000" pitchFamily="2" charset="0"/>
            </a:rPr>
            <a:t>Vision</a:t>
          </a:r>
        </a:p>
      </dsp:txBody>
      <dsp:txXfrm>
        <a:off x="7435373" y="2103"/>
        <a:ext cx="3294422" cy="1976653"/>
      </dsp:txXfrm>
    </dsp:sp>
    <dsp:sp modelId="{A2948C88-D425-4C05-9C43-95A9FCD8D4A8}">
      <dsp:nvSpPr>
        <dsp:cNvPr id="0" name=""/>
        <dsp:cNvSpPr/>
      </dsp:nvSpPr>
      <dsp:spPr>
        <a:xfrm>
          <a:off x="3811508" y="2308199"/>
          <a:ext cx="3294422" cy="1976653"/>
        </a:xfrm>
        <a:prstGeom prst="rect">
          <a:avLst/>
        </a:prstGeom>
        <a:solidFill>
          <a:srgbClr val="7CBD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Roboto" panose="02000000000000000000" pitchFamily="2" charset="0"/>
              <a:ea typeface="Roboto" panose="02000000000000000000" pitchFamily="2" charset="0"/>
            </a:rPr>
            <a:t>Transportation</a:t>
          </a:r>
        </a:p>
      </dsp:txBody>
      <dsp:txXfrm>
        <a:off x="3811508" y="2308199"/>
        <a:ext cx="3294422" cy="197665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09C8AC8-287D-41CB-8D9F-212CB9FEE7A5}" type="datetimeFigureOut">
              <a:rPr lang="en-US" smtClean="0"/>
              <a:t>3/18/2026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9735B07-B5A7-4CAD-8D42-63271C0E7C30}" type="slidenum">
              <a:rPr lang="en-US" smtClean="0"/>
              <a:t>‹#›</a:t>
            </a:fld>
            <a:endParaRPr lang="en-US"/>
          </a:p>
        </p:txBody>
      </p:sp>
    </p:spTree>
    <p:extLst>
      <p:ext uri="{BB962C8B-B14F-4D97-AF65-F5344CB8AC3E}">
        <p14:creationId xmlns:p14="http://schemas.microsoft.com/office/powerpoint/2010/main" val="27430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1</a:t>
            </a:fld>
            <a:endParaRPr lang="en-US"/>
          </a:p>
        </p:txBody>
      </p:sp>
    </p:spTree>
    <p:extLst>
      <p:ext uri="{BB962C8B-B14F-4D97-AF65-F5344CB8AC3E}">
        <p14:creationId xmlns:p14="http://schemas.microsoft.com/office/powerpoint/2010/main" val="181366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10</a:t>
            </a:fld>
            <a:endParaRPr lang="en-US"/>
          </a:p>
        </p:txBody>
      </p:sp>
    </p:spTree>
    <p:extLst>
      <p:ext uri="{BB962C8B-B14F-4D97-AF65-F5344CB8AC3E}">
        <p14:creationId xmlns:p14="http://schemas.microsoft.com/office/powerpoint/2010/main" val="3690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11</a:t>
            </a:fld>
            <a:endParaRPr lang="en-US"/>
          </a:p>
        </p:txBody>
      </p:sp>
    </p:spTree>
    <p:extLst>
      <p:ext uri="{BB962C8B-B14F-4D97-AF65-F5344CB8AC3E}">
        <p14:creationId xmlns:p14="http://schemas.microsoft.com/office/powerpoint/2010/main" val="80748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Applied Behavioral Analysis (ABA) is a type of therapy that can improve social, communication, and learning skills through positive reinforcement. Many experts consider ABA to be the gold-standard treatment for children with Autism Spectrum Disorder (ASD) and other developmental conditions, but it can be used in the treatment of other conditions as well.</a:t>
            </a:r>
          </a:p>
          <a:p>
            <a:r>
              <a:rPr lang="en-US" dirty="0"/>
              <a:t>Eyeglasses: Eye exams and the fee to fit your children’s eyeglasses are covered-this services is billed to BCBS, but Eyeglasses are billed to Conduent.  This is because eyeglasses are provided through a contract with Classic Optical Laboratories. HMK will only pay for your children’s eyeglasses if they are covered under the Classic contract. When ordering eyeglasses from the eyeglasses provider, make sure the provider carries eyeglasses covered under the Classic contract. If you choose non-Classic frames or lenses, you will be responsible for the amount due. HMK pays for one pair of glasses every 365 days. However, if your children have a medical condition that requires more frequent prescriptions, new lenses (but not new frames) may be covered. </a:t>
            </a:r>
          </a:p>
          <a:p>
            <a:r>
              <a:rPr lang="en-US" dirty="0"/>
              <a:t>DURABLE MEDICAL EQUIPMENT, PROSTHETICS, ORTHOTICS, AND MEDICAL SUPPLIES-Medical supplies include things like wound dressings and diabetic needles, lancets, test strips, and devices for monitoring glucose. Durable medical equipment includes things like oxygen equipment, wheelchairs, prosthetic limbs, and orthotics. DMEPOS items must be the least costly option to treat the medical condition and used in your home, school or workplace. You will need prior authorization for DMEPOS items that cost $1,000 or more.</a:t>
            </a:r>
          </a:p>
          <a:p>
            <a:r>
              <a:rPr lang="en-US" dirty="0"/>
              <a:t>Federally Qualified Health Centers or Rural Health Centers bill all claims to Conduent.</a:t>
            </a:r>
          </a:p>
          <a:p>
            <a:r>
              <a:rPr lang="en-US" dirty="0"/>
              <a:t>All of these services pay at the Medicaid rate/fee schedule. </a:t>
            </a:r>
          </a:p>
          <a:p>
            <a:endParaRPr lang="en-US" dirty="0"/>
          </a:p>
        </p:txBody>
      </p:sp>
      <p:sp>
        <p:nvSpPr>
          <p:cNvPr id="4" name="Slide Number Placeholder 3"/>
          <p:cNvSpPr>
            <a:spLocks noGrp="1"/>
          </p:cNvSpPr>
          <p:nvPr>
            <p:ph type="sldNum" sz="quarter" idx="5"/>
          </p:nvPr>
        </p:nvSpPr>
        <p:spPr/>
        <p:txBody>
          <a:bodyPr/>
          <a:lstStyle/>
          <a:p>
            <a:fld id="{E9735B07-B5A7-4CAD-8D42-63271C0E7C30}" type="slidenum">
              <a:rPr lang="en-US" smtClean="0"/>
              <a:t>12</a:t>
            </a:fld>
            <a:endParaRPr lang="en-US" dirty="0"/>
          </a:p>
        </p:txBody>
      </p:sp>
    </p:spTree>
    <p:extLst>
      <p:ext uri="{BB962C8B-B14F-4D97-AF65-F5344CB8AC3E}">
        <p14:creationId xmlns:p14="http://schemas.microsoft.com/office/powerpoint/2010/main" val="56115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B607A-8FFA-59BB-6962-5F9D89B61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07D79-23CE-FDF3-E54B-E03692E0A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C7FB5-32BD-FA44-1CA6-25773A33BA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365B04-6940-8D86-9925-07F37B591CE0}"/>
              </a:ext>
            </a:extLst>
          </p:cNvPr>
          <p:cNvSpPr>
            <a:spLocks noGrp="1"/>
          </p:cNvSpPr>
          <p:nvPr>
            <p:ph type="sldNum" sz="quarter" idx="5"/>
          </p:nvPr>
        </p:nvSpPr>
        <p:spPr/>
        <p:txBody>
          <a:bodyPr/>
          <a:lstStyle/>
          <a:p>
            <a:fld id="{E9735B07-B5A7-4CAD-8D42-63271C0E7C30}" type="slidenum">
              <a:rPr lang="en-US" smtClean="0"/>
              <a:t>13</a:t>
            </a:fld>
            <a:endParaRPr lang="en-US"/>
          </a:p>
        </p:txBody>
      </p:sp>
    </p:spTree>
    <p:extLst>
      <p:ext uri="{BB962C8B-B14F-4D97-AF65-F5344CB8AC3E}">
        <p14:creationId xmlns:p14="http://schemas.microsoft.com/office/powerpoint/2010/main" val="46451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14</a:t>
            </a:fld>
            <a:endParaRPr lang="en-US"/>
          </a:p>
        </p:txBody>
      </p:sp>
    </p:spTree>
    <p:extLst>
      <p:ext uri="{BB962C8B-B14F-4D97-AF65-F5344CB8AC3E}">
        <p14:creationId xmlns:p14="http://schemas.microsoft.com/office/powerpoint/2010/main" val="3959410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15</a:t>
            </a:fld>
            <a:endParaRPr lang="en-US"/>
          </a:p>
        </p:txBody>
      </p:sp>
    </p:spTree>
    <p:extLst>
      <p:ext uri="{BB962C8B-B14F-4D97-AF65-F5344CB8AC3E}">
        <p14:creationId xmlns:p14="http://schemas.microsoft.com/office/powerpoint/2010/main" val="281621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16</a:t>
            </a:fld>
            <a:endParaRPr lang="en-US"/>
          </a:p>
        </p:txBody>
      </p:sp>
    </p:spTree>
    <p:extLst>
      <p:ext uri="{BB962C8B-B14F-4D97-AF65-F5344CB8AC3E}">
        <p14:creationId xmlns:p14="http://schemas.microsoft.com/office/powerpoint/2010/main" val="245067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17</a:t>
            </a:fld>
            <a:endParaRPr lang="en-US"/>
          </a:p>
        </p:txBody>
      </p:sp>
    </p:spTree>
    <p:extLst>
      <p:ext uri="{BB962C8B-B14F-4D97-AF65-F5344CB8AC3E}">
        <p14:creationId xmlns:p14="http://schemas.microsoft.com/office/powerpoint/2010/main" val="34094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2</a:t>
            </a:fld>
            <a:endParaRPr lang="en-US"/>
          </a:p>
        </p:txBody>
      </p:sp>
    </p:spTree>
    <p:extLst>
      <p:ext uri="{BB962C8B-B14F-4D97-AF65-F5344CB8AC3E}">
        <p14:creationId xmlns:p14="http://schemas.microsoft.com/office/powerpoint/2010/main" val="405530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October 1, 2010, Montana CHIP was renamed to HMK following the passage of the Healthy Montana Kids ballot initiative. HMK is managed by a third-party administrator, Blue Cross Blue Shield of Montana. The other HMK coverage group, HMK Plus, is administered by the Department of Public Health and Human Services (DPHHS). </a:t>
            </a:r>
          </a:p>
          <a:p>
            <a:endParaRPr lang="en-US" dirty="0"/>
          </a:p>
        </p:txBody>
      </p:sp>
      <p:sp>
        <p:nvSpPr>
          <p:cNvPr id="4" name="Slide Number Placeholder 3"/>
          <p:cNvSpPr>
            <a:spLocks noGrp="1"/>
          </p:cNvSpPr>
          <p:nvPr>
            <p:ph type="sldNum" sz="quarter" idx="5"/>
          </p:nvPr>
        </p:nvSpPr>
        <p:spPr/>
        <p:txBody>
          <a:bodyPr/>
          <a:lstStyle/>
          <a:p>
            <a:fld id="{E9735B07-B5A7-4CAD-8D42-63271C0E7C30}" type="slidenum">
              <a:rPr lang="en-US" smtClean="0"/>
              <a:t>3</a:t>
            </a:fld>
            <a:endParaRPr lang="en-US"/>
          </a:p>
        </p:txBody>
      </p:sp>
    </p:spTree>
    <p:extLst>
      <p:ext uri="{BB962C8B-B14F-4D97-AF65-F5344CB8AC3E}">
        <p14:creationId xmlns:p14="http://schemas.microsoft.com/office/powerpoint/2010/main" val="121838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4</a:t>
            </a:fld>
            <a:endParaRPr lang="en-US"/>
          </a:p>
        </p:txBody>
      </p:sp>
    </p:spTree>
    <p:extLst>
      <p:ext uri="{BB962C8B-B14F-4D97-AF65-F5344CB8AC3E}">
        <p14:creationId xmlns:p14="http://schemas.microsoft.com/office/powerpoint/2010/main" val="52504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5</a:t>
            </a:fld>
            <a:endParaRPr lang="en-US"/>
          </a:p>
        </p:txBody>
      </p:sp>
    </p:spTree>
    <p:extLst>
      <p:ext uri="{BB962C8B-B14F-4D97-AF65-F5344CB8AC3E}">
        <p14:creationId xmlns:p14="http://schemas.microsoft.com/office/powerpoint/2010/main" val="179148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6</a:t>
            </a:fld>
            <a:endParaRPr lang="en-US"/>
          </a:p>
        </p:txBody>
      </p:sp>
    </p:spTree>
    <p:extLst>
      <p:ext uri="{BB962C8B-B14F-4D97-AF65-F5344CB8AC3E}">
        <p14:creationId xmlns:p14="http://schemas.microsoft.com/office/powerpoint/2010/main" val="29798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7</a:t>
            </a:fld>
            <a:endParaRPr lang="en-US"/>
          </a:p>
        </p:txBody>
      </p:sp>
    </p:spTree>
    <p:extLst>
      <p:ext uri="{BB962C8B-B14F-4D97-AF65-F5344CB8AC3E}">
        <p14:creationId xmlns:p14="http://schemas.microsoft.com/office/powerpoint/2010/main" val="116724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5B07-B5A7-4CAD-8D42-63271C0E7C30}" type="slidenum">
              <a:rPr lang="en-US" smtClean="0"/>
              <a:t>8</a:t>
            </a:fld>
            <a:endParaRPr lang="en-US"/>
          </a:p>
        </p:txBody>
      </p:sp>
    </p:spTree>
    <p:extLst>
      <p:ext uri="{BB962C8B-B14F-4D97-AF65-F5344CB8AC3E}">
        <p14:creationId xmlns:p14="http://schemas.microsoft.com/office/powerpoint/2010/main" val="296998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260533"/>
          </a:xfrm>
        </p:spPr>
        <p:txBody>
          <a:bodyPr/>
          <a:lstStyle/>
          <a:p>
            <a:r>
              <a:rPr lang="en-US" dirty="0"/>
              <a:t>Before you join our networks or send claims electronically as an out-of-network provider, please request a Provider Record ID. Professional providers and groups please fill out the online Provider Onboarding Form. Request a Provider Record ID. After you have answered a few questions as the submitter, select either “Add New Group/Clinic” or “Add Providers to an Existing Group/Clinic”. When prompted, download the BCBSMT Provider Roster (this is where you list all new providers that are joining the group). In the comments section of the Onboarding form, please not that you are an IHS clinic. After you have been set up with a BCBSMT Provider Record, BCBSMT will forward you all eligible contracts via </a:t>
            </a:r>
            <a:r>
              <a:rPr lang="en-US" dirty="0" err="1"/>
              <a:t>DocuSign</a:t>
            </a:r>
            <a:r>
              <a:rPr lang="en-US" dirty="0"/>
              <a:t>. Sign, date and return the contracts with which you wish to participate. Forward completed contracts to BCBSMT at: Email: MTContracting@bcbsmt.com. Once a Provider Record has been created, you will need to be credentialed. The online CAQH application, https://proview.caqh.org/pr, can be completed at any time. The BCBSMT credentialing process does not begin until after the Provider Record is created and you have submitted a complete CAQH application, including a signed contract and required documents. The BCBSMT credentialing process may takes up to an average of 45 days to complete. Note: Credentialing is one step of the Join Our Network onboarding process. A current, complete credentialing application through CAQH is a requirement to begin the credentialing portion of onboarding. A missing, incomplete, or outdated CAQH profile, or failure to release the profile to BCBSMT, will result in the discontinuation of the onboarding process if not completed or released within 45 days. For participation in the BCBSMT Healthy Montana Kids (HMK) network, an additional provider enrollment and screening process is required.</a:t>
            </a:r>
          </a:p>
          <a:p>
            <a:r>
              <a:rPr lang="en-US" dirty="0"/>
              <a:t>After BCBSMT reviews your Provider Onboarding application, receives your signed contract and you complete the credentialing process, we will let you know if you are accepted into our networks. If you are accepted, you will receive a welcome letter with your enrolled network(s) and their effective date(s). If you have any questions about the process, please email your BCBSMT Provider Relations team at hcsx6100@bcbsmt.com. </a:t>
            </a:r>
          </a:p>
          <a:p>
            <a:endParaRPr lang="en-US" dirty="0"/>
          </a:p>
        </p:txBody>
      </p:sp>
      <p:sp>
        <p:nvSpPr>
          <p:cNvPr id="4" name="Slide Number Placeholder 3"/>
          <p:cNvSpPr>
            <a:spLocks noGrp="1"/>
          </p:cNvSpPr>
          <p:nvPr>
            <p:ph type="sldNum" sz="quarter" idx="5"/>
          </p:nvPr>
        </p:nvSpPr>
        <p:spPr/>
        <p:txBody>
          <a:bodyPr/>
          <a:lstStyle/>
          <a:p>
            <a:fld id="{E9735B07-B5A7-4CAD-8D42-63271C0E7C30}" type="slidenum">
              <a:rPr lang="en-US" smtClean="0"/>
              <a:t>9</a:t>
            </a:fld>
            <a:endParaRPr lang="en-US" dirty="0"/>
          </a:p>
        </p:txBody>
      </p:sp>
    </p:spTree>
    <p:extLst>
      <p:ext uri="{BB962C8B-B14F-4D97-AF65-F5344CB8AC3E}">
        <p14:creationId xmlns:p14="http://schemas.microsoft.com/office/powerpoint/2010/main" val="1054851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A83F-E6DC-0A30-0051-BD7810A21204}"/>
              </a:ext>
            </a:extLst>
          </p:cNvPr>
          <p:cNvSpPr>
            <a:spLocks noGrp="1"/>
          </p:cNvSpPr>
          <p:nvPr>
            <p:ph type="ctrTitle" hasCustomPrompt="1"/>
          </p:nvPr>
        </p:nvSpPr>
        <p:spPr>
          <a:xfrm>
            <a:off x="1174044" y="2312281"/>
            <a:ext cx="9144000" cy="1116719"/>
          </a:xfrm>
        </p:spPr>
        <p:txBody>
          <a:bodyPr anchor="b">
            <a:normAutofit/>
          </a:bodyPr>
          <a:lstStyle>
            <a:lvl1pPr algn="l">
              <a:defRPr sz="5000" b="1">
                <a:solidFill>
                  <a:schemeClr val="bg1"/>
                </a:solidFill>
              </a:defRPr>
            </a:lvl1pPr>
          </a:lstStyle>
          <a:p>
            <a:r>
              <a:rPr lang="en-US" dirty="0"/>
              <a:t>Presentation Title Here</a:t>
            </a:r>
          </a:p>
        </p:txBody>
      </p:sp>
      <p:sp>
        <p:nvSpPr>
          <p:cNvPr id="3" name="Subtitle 2">
            <a:extLst>
              <a:ext uri="{FF2B5EF4-FFF2-40B4-BE49-F238E27FC236}">
                <a16:creationId xmlns:a16="http://schemas.microsoft.com/office/drawing/2014/main" id="{C371ABB5-2E57-44CE-FFA5-88FCBB2E1F24}"/>
              </a:ext>
            </a:extLst>
          </p:cNvPr>
          <p:cNvSpPr>
            <a:spLocks noGrp="1"/>
          </p:cNvSpPr>
          <p:nvPr>
            <p:ph type="subTitle" idx="1" hasCustomPrompt="1"/>
          </p:nvPr>
        </p:nvSpPr>
        <p:spPr>
          <a:xfrm>
            <a:off x="1174044" y="3429000"/>
            <a:ext cx="9144000" cy="56450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 Title Here</a:t>
            </a:r>
          </a:p>
        </p:txBody>
      </p:sp>
      <p:sp>
        <p:nvSpPr>
          <p:cNvPr id="11" name="Text Placeholder 10">
            <a:extLst>
              <a:ext uri="{FF2B5EF4-FFF2-40B4-BE49-F238E27FC236}">
                <a16:creationId xmlns:a16="http://schemas.microsoft.com/office/drawing/2014/main" id="{930759A5-3951-74E1-0D5E-6DF2D8CA79D2}"/>
              </a:ext>
            </a:extLst>
          </p:cNvPr>
          <p:cNvSpPr>
            <a:spLocks noGrp="1"/>
          </p:cNvSpPr>
          <p:nvPr>
            <p:ph type="body" sz="quarter" idx="10" hasCustomPrompt="1"/>
          </p:nvPr>
        </p:nvSpPr>
        <p:spPr>
          <a:xfrm>
            <a:off x="1174750" y="3994150"/>
            <a:ext cx="9144000" cy="563563"/>
          </a:xfrm>
        </p:spPr>
        <p:txBody>
          <a:bodyPr/>
          <a:lstStyle>
            <a:lvl1pPr marL="0" indent="0">
              <a:buNone/>
              <a:defRPr>
                <a:solidFill>
                  <a:schemeClr val="bg1"/>
                </a:solidFill>
              </a:defRPr>
            </a:lvl1pPr>
          </a:lstStyle>
          <a:p>
            <a:pPr lvl="0"/>
            <a:r>
              <a:rPr lang="en-US" dirty="0"/>
              <a:t>Date - Time</a:t>
            </a:r>
          </a:p>
        </p:txBody>
      </p:sp>
      <p:sp>
        <p:nvSpPr>
          <p:cNvPr id="4" name="Slide Number Placeholder 3">
            <a:extLst>
              <a:ext uri="{FF2B5EF4-FFF2-40B4-BE49-F238E27FC236}">
                <a16:creationId xmlns:a16="http://schemas.microsoft.com/office/drawing/2014/main" id="{1C050944-EE2E-2EFF-430C-FB3DECD79730}"/>
              </a:ext>
            </a:extLst>
          </p:cNvPr>
          <p:cNvSpPr>
            <a:spLocks noGrp="1"/>
          </p:cNvSpPr>
          <p:nvPr>
            <p:ph type="sldNum" sz="quarter" idx="11"/>
          </p:nvPr>
        </p:nvSpPr>
        <p:spPr/>
        <p:txBody>
          <a:bodyPr/>
          <a:lstStyle>
            <a:lvl1pPr>
              <a:defRPr>
                <a:latin typeface="Roboto" panose="02000000000000000000" pitchFamily="2" charset="0"/>
                <a:ea typeface="Roboto" panose="02000000000000000000" pitchFamily="2" charset="0"/>
              </a:defRPr>
            </a:lvl1pPr>
          </a:lstStyle>
          <a:p>
            <a:fld id="{44D83A78-2AB8-4DDF-B1B8-B0EC9FEAC7C8}" type="slidenum">
              <a:rPr lang="en-US" smtClean="0"/>
              <a:pPr/>
              <a:t>‹#›</a:t>
            </a:fld>
            <a:endParaRPr lang="en-US" dirty="0"/>
          </a:p>
        </p:txBody>
      </p:sp>
    </p:spTree>
    <p:extLst>
      <p:ext uri="{BB962C8B-B14F-4D97-AF65-F5344CB8AC3E}">
        <p14:creationId xmlns:p14="http://schemas.microsoft.com/office/powerpoint/2010/main" val="356491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C638-4BD1-B710-8AF8-D672F8E3CE51}"/>
              </a:ext>
            </a:extLst>
          </p:cNvPr>
          <p:cNvSpPr>
            <a:spLocks noGrp="1"/>
          </p:cNvSpPr>
          <p:nvPr>
            <p:ph type="title" hasCustomPrompt="1"/>
          </p:nvPr>
        </p:nvSpPr>
        <p:spPr>
          <a:xfrm>
            <a:off x="1042988" y="2088683"/>
            <a:ext cx="9181152" cy="2393244"/>
          </a:xfrm>
        </p:spPr>
        <p:txBody>
          <a:bodyPr anchor="b"/>
          <a:lstStyle>
            <a:lvl1pPr>
              <a:defRPr sz="6000" b="1">
                <a:solidFill>
                  <a:schemeClr val="bg1"/>
                </a:solidFill>
              </a:defRPr>
            </a:lvl1pPr>
          </a:lstStyle>
          <a:p>
            <a:r>
              <a:rPr lang="en-US" dirty="0"/>
              <a:t>Break Slide/Section Divider Slide</a:t>
            </a:r>
          </a:p>
        </p:txBody>
      </p:sp>
      <p:sp>
        <p:nvSpPr>
          <p:cNvPr id="3" name="Slide Number Placeholder 2">
            <a:extLst>
              <a:ext uri="{FF2B5EF4-FFF2-40B4-BE49-F238E27FC236}">
                <a16:creationId xmlns:a16="http://schemas.microsoft.com/office/drawing/2014/main" id="{8B2154AC-BA6A-95D9-908D-9BA27429F911}"/>
              </a:ext>
            </a:extLst>
          </p:cNvPr>
          <p:cNvSpPr>
            <a:spLocks noGrp="1"/>
          </p:cNvSpPr>
          <p:nvPr>
            <p:ph type="sldNum" sz="quarter" idx="10"/>
          </p:nvPr>
        </p:nvSpPr>
        <p:spPr/>
        <p:txBody>
          <a:bodyPr/>
          <a:lstStyle/>
          <a:p>
            <a:fld id="{44D83A78-2AB8-4DDF-B1B8-B0EC9FEAC7C8}" type="slidenum">
              <a:rPr lang="en-US" smtClean="0"/>
              <a:t>‹#›</a:t>
            </a:fld>
            <a:endParaRPr lang="en-US" dirty="0"/>
          </a:p>
        </p:txBody>
      </p:sp>
      <p:sp>
        <p:nvSpPr>
          <p:cNvPr id="6" name="Text Placeholder 5">
            <a:extLst>
              <a:ext uri="{FF2B5EF4-FFF2-40B4-BE49-F238E27FC236}">
                <a16:creationId xmlns:a16="http://schemas.microsoft.com/office/drawing/2014/main" id="{24411AE6-CFE4-F3B0-8FD8-23FFD416062E}"/>
              </a:ext>
            </a:extLst>
          </p:cNvPr>
          <p:cNvSpPr>
            <a:spLocks noGrp="1"/>
          </p:cNvSpPr>
          <p:nvPr>
            <p:ph type="body" sz="quarter" idx="11" hasCustomPrompt="1"/>
          </p:nvPr>
        </p:nvSpPr>
        <p:spPr>
          <a:xfrm>
            <a:off x="1042988" y="4911931"/>
            <a:ext cx="9161462" cy="519113"/>
          </a:xfrm>
        </p:spPr>
        <p:txBody>
          <a:bodyPr/>
          <a:lstStyle>
            <a:lvl1pPr>
              <a:defRPr i="1">
                <a:solidFill>
                  <a:schemeClr val="bg1"/>
                </a:solidFill>
              </a:defRPr>
            </a:lvl1pPr>
          </a:lstStyle>
          <a:p>
            <a:pPr lvl="0"/>
            <a:r>
              <a:rPr lang="en-US" dirty="0"/>
              <a:t>Presenter’s Name, Title</a:t>
            </a:r>
          </a:p>
        </p:txBody>
      </p:sp>
    </p:spTree>
    <p:extLst>
      <p:ext uri="{BB962C8B-B14F-4D97-AF65-F5344CB8AC3E}">
        <p14:creationId xmlns:p14="http://schemas.microsoft.com/office/powerpoint/2010/main" val="296263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C638-4BD1-B710-8AF8-D672F8E3CE51}"/>
              </a:ext>
            </a:extLst>
          </p:cNvPr>
          <p:cNvSpPr>
            <a:spLocks noGrp="1"/>
          </p:cNvSpPr>
          <p:nvPr>
            <p:ph type="title" hasCustomPrompt="1"/>
          </p:nvPr>
        </p:nvSpPr>
        <p:spPr>
          <a:xfrm>
            <a:off x="1042470" y="2092812"/>
            <a:ext cx="9155113" cy="2393244"/>
          </a:xfrm>
        </p:spPr>
        <p:txBody>
          <a:bodyPr anchor="b"/>
          <a:lstStyle>
            <a:lvl1pPr>
              <a:defRPr sz="6000" b="1">
                <a:solidFill>
                  <a:schemeClr val="bg1"/>
                </a:solidFill>
              </a:defRPr>
            </a:lvl1pPr>
          </a:lstStyle>
          <a:p>
            <a:r>
              <a:rPr lang="en-US" dirty="0"/>
              <a:t>Break Slide/Section Divider Slide</a:t>
            </a:r>
          </a:p>
        </p:txBody>
      </p:sp>
      <p:sp>
        <p:nvSpPr>
          <p:cNvPr id="3" name="Slide Number Placeholder 2">
            <a:extLst>
              <a:ext uri="{FF2B5EF4-FFF2-40B4-BE49-F238E27FC236}">
                <a16:creationId xmlns:a16="http://schemas.microsoft.com/office/drawing/2014/main" id="{26B45696-7C63-A518-CFC5-0AA51E865251}"/>
              </a:ext>
            </a:extLst>
          </p:cNvPr>
          <p:cNvSpPr>
            <a:spLocks noGrp="1"/>
          </p:cNvSpPr>
          <p:nvPr>
            <p:ph type="sldNum" sz="quarter" idx="10"/>
          </p:nvPr>
        </p:nvSpPr>
        <p:spPr/>
        <p:txBody>
          <a:bodyPr/>
          <a:lstStyle>
            <a:lvl1pPr>
              <a:defRPr>
                <a:latin typeface="Roboto" panose="02000000000000000000" pitchFamily="2" charset="0"/>
                <a:ea typeface="Roboto" panose="02000000000000000000" pitchFamily="2" charset="0"/>
              </a:defRPr>
            </a:lvl1pPr>
          </a:lstStyle>
          <a:p>
            <a:fld id="{44D83A78-2AB8-4DDF-B1B8-B0EC9FEAC7C8}" type="slidenum">
              <a:rPr lang="en-US" smtClean="0"/>
              <a:pPr/>
              <a:t>‹#›</a:t>
            </a:fld>
            <a:endParaRPr lang="en-US" dirty="0"/>
          </a:p>
        </p:txBody>
      </p:sp>
      <p:sp>
        <p:nvSpPr>
          <p:cNvPr id="6" name="Text Placeholder 5">
            <a:extLst>
              <a:ext uri="{FF2B5EF4-FFF2-40B4-BE49-F238E27FC236}">
                <a16:creationId xmlns:a16="http://schemas.microsoft.com/office/drawing/2014/main" id="{DE6D170C-1608-2F75-A426-FE57C0733168}"/>
              </a:ext>
            </a:extLst>
          </p:cNvPr>
          <p:cNvSpPr>
            <a:spLocks noGrp="1"/>
          </p:cNvSpPr>
          <p:nvPr>
            <p:ph type="body" sz="quarter" idx="11" hasCustomPrompt="1"/>
          </p:nvPr>
        </p:nvSpPr>
        <p:spPr>
          <a:xfrm>
            <a:off x="1042471" y="4914645"/>
            <a:ext cx="9155112" cy="639763"/>
          </a:xfrm>
        </p:spPr>
        <p:txBody>
          <a:bodyPr/>
          <a:lstStyle>
            <a:lvl1pPr>
              <a:defRPr i="1">
                <a:solidFill>
                  <a:schemeClr val="bg1"/>
                </a:solidFill>
              </a:defRPr>
            </a:lvl1pPr>
          </a:lstStyle>
          <a:p>
            <a:pPr lvl="0"/>
            <a:r>
              <a:rPr lang="en-US" dirty="0"/>
              <a:t>Presenter’s Name, Title</a:t>
            </a:r>
          </a:p>
        </p:txBody>
      </p:sp>
    </p:spTree>
    <p:extLst>
      <p:ext uri="{BB962C8B-B14F-4D97-AF65-F5344CB8AC3E}">
        <p14:creationId xmlns:p14="http://schemas.microsoft.com/office/powerpoint/2010/main" val="259078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B9DF-0EDE-7590-9C34-0EB9285D3626}"/>
              </a:ext>
            </a:extLst>
          </p:cNvPr>
          <p:cNvSpPr>
            <a:spLocks noGrp="1"/>
          </p:cNvSpPr>
          <p:nvPr>
            <p:ph type="title"/>
          </p:nvPr>
        </p:nvSpPr>
        <p:spPr>
          <a:xfrm>
            <a:off x="381591" y="120238"/>
            <a:ext cx="10490624"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79FFB12E-F88B-75DD-8C54-215430DB66FD}"/>
              </a:ext>
            </a:extLst>
          </p:cNvPr>
          <p:cNvSpPr>
            <a:spLocks noGrp="1"/>
          </p:cNvSpPr>
          <p:nvPr>
            <p:ph idx="1"/>
          </p:nvPr>
        </p:nvSpPr>
        <p:spPr>
          <a:xfrm>
            <a:off x="381591" y="1635920"/>
            <a:ext cx="10917440" cy="4286956"/>
          </a:xfrm>
        </p:spPr>
        <p:txBody>
          <a:bodyPr/>
          <a:lstStyle>
            <a:lvl1pPr marL="0" indent="0">
              <a:buNone/>
              <a:defRPr/>
            </a:lvl1pPr>
          </a:lstStyle>
          <a:p>
            <a:pPr lvl="0"/>
            <a:r>
              <a:rPr lang="en-US" dirty="0"/>
              <a:t>Click to edit Master text styles</a:t>
            </a:r>
          </a:p>
        </p:txBody>
      </p:sp>
      <p:sp>
        <p:nvSpPr>
          <p:cNvPr id="5" name="TextBox 4">
            <a:extLst>
              <a:ext uri="{FF2B5EF4-FFF2-40B4-BE49-F238E27FC236}">
                <a16:creationId xmlns:a16="http://schemas.microsoft.com/office/drawing/2014/main" id="{641D10D0-657C-7F9B-FB96-A57100F5BFC2}"/>
              </a:ext>
            </a:extLst>
          </p:cNvPr>
          <p:cNvSpPr txBox="1"/>
          <p:nvPr userDrawn="1"/>
        </p:nvSpPr>
        <p:spPr>
          <a:xfrm>
            <a:off x="5212556" y="6403777"/>
            <a:ext cx="6141244" cy="276999"/>
          </a:xfrm>
          <a:prstGeom prst="rect">
            <a:avLst/>
          </a:prstGeom>
          <a:noFill/>
        </p:spPr>
        <p:txBody>
          <a:bodyPr wrap="square">
            <a:spAutoFit/>
          </a:bodyPr>
          <a:lstStyle/>
          <a:p>
            <a:pPr algn="r"/>
            <a:fld id="{44D83A78-2AB8-4DDF-B1B8-B0EC9FEAC7C8}"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6494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E30A-C370-CBC6-D6CE-9CC8603DCC1D}"/>
              </a:ext>
            </a:extLst>
          </p:cNvPr>
          <p:cNvSpPr>
            <a:spLocks noGrp="1"/>
          </p:cNvSpPr>
          <p:nvPr>
            <p:ph type="title"/>
          </p:nvPr>
        </p:nvSpPr>
        <p:spPr>
          <a:xfrm>
            <a:off x="385761" y="119856"/>
            <a:ext cx="10501503"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50F0E59B-8606-05C2-E353-CFB1BE27E9CE}"/>
              </a:ext>
            </a:extLst>
          </p:cNvPr>
          <p:cNvSpPr>
            <a:spLocks noGrp="1"/>
          </p:cNvSpPr>
          <p:nvPr>
            <p:ph sz="half" idx="1"/>
          </p:nvPr>
        </p:nvSpPr>
        <p:spPr>
          <a:xfrm>
            <a:off x="385761" y="1627981"/>
            <a:ext cx="5181600" cy="4112331"/>
          </a:xfrm>
        </p:spPr>
        <p:txBody>
          <a:bodyPr/>
          <a:lstStyle>
            <a:lvl1pPr marL="0" indent="0">
              <a:buNone/>
              <a:defRPr/>
            </a:lvl1pPr>
          </a:lstStyle>
          <a:p>
            <a:pPr lvl="0"/>
            <a:r>
              <a:rPr lang="en-US" dirty="0"/>
              <a:t>Click to edit Master text styles</a:t>
            </a:r>
          </a:p>
          <a:p>
            <a:pPr lvl="0"/>
            <a:endParaRPr lang="en-US" dirty="0"/>
          </a:p>
        </p:txBody>
      </p:sp>
      <p:sp>
        <p:nvSpPr>
          <p:cNvPr id="4" name="Content Placeholder 3">
            <a:extLst>
              <a:ext uri="{FF2B5EF4-FFF2-40B4-BE49-F238E27FC236}">
                <a16:creationId xmlns:a16="http://schemas.microsoft.com/office/drawing/2014/main" id="{841FA979-8E75-3EC3-3B0B-B9B85C31BE91}"/>
              </a:ext>
            </a:extLst>
          </p:cNvPr>
          <p:cNvSpPr>
            <a:spLocks noGrp="1"/>
          </p:cNvSpPr>
          <p:nvPr>
            <p:ph sz="half" idx="2"/>
          </p:nvPr>
        </p:nvSpPr>
        <p:spPr>
          <a:xfrm>
            <a:off x="6096000" y="1643855"/>
            <a:ext cx="5181600" cy="4112331"/>
          </a:xfrm>
        </p:spPr>
        <p:txBody>
          <a:bodyPr/>
          <a:lstStyle>
            <a:lvl1pPr marL="0" indent="0">
              <a:buNone/>
              <a:defRPr/>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0C1264B0-A040-A2F8-6953-EA71EEAE3421}"/>
              </a:ext>
            </a:extLst>
          </p:cNvPr>
          <p:cNvSpPr>
            <a:spLocks noGrp="1"/>
          </p:cNvSpPr>
          <p:nvPr>
            <p:ph type="sldNum" sz="quarter" idx="10"/>
          </p:nvPr>
        </p:nvSpPr>
        <p:spPr/>
        <p:txBody>
          <a:bodyPr/>
          <a:lstStyle>
            <a:lvl1pPr>
              <a:defRPr>
                <a:latin typeface="Roboto" panose="02000000000000000000" pitchFamily="2" charset="0"/>
                <a:ea typeface="Roboto" panose="02000000000000000000" pitchFamily="2" charset="0"/>
              </a:defRPr>
            </a:lvl1pPr>
          </a:lstStyle>
          <a:p>
            <a:fld id="{44D83A78-2AB8-4DDF-B1B8-B0EC9FEAC7C8}" type="slidenum">
              <a:rPr lang="en-US" smtClean="0"/>
              <a:pPr/>
              <a:t>‹#›</a:t>
            </a:fld>
            <a:endParaRPr lang="en-US" dirty="0"/>
          </a:p>
        </p:txBody>
      </p:sp>
    </p:spTree>
    <p:extLst>
      <p:ext uri="{BB962C8B-B14F-4D97-AF65-F5344CB8AC3E}">
        <p14:creationId xmlns:p14="http://schemas.microsoft.com/office/powerpoint/2010/main" val="38276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2154AC-BA6A-95D9-908D-9BA27429F911}"/>
              </a:ext>
            </a:extLst>
          </p:cNvPr>
          <p:cNvSpPr>
            <a:spLocks noGrp="1"/>
          </p:cNvSpPr>
          <p:nvPr>
            <p:ph type="sldNum" sz="quarter" idx="10"/>
          </p:nvPr>
        </p:nvSpPr>
        <p:spPr/>
        <p:txBody>
          <a:bodyPr/>
          <a:lstStyle/>
          <a:p>
            <a:fld id="{44D83A78-2AB8-4DDF-B1B8-B0EC9FEAC7C8}" type="slidenum">
              <a:rPr lang="en-US" smtClean="0"/>
              <a:t>‹#›</a:t>
            </a:fld>
            <a:endParaRPr lang="en-US" dirty="0"/>
          </a:p>
        </p:txBody>
      </p:sp>
      <p:sp>
        <p:nvSpPr>
          <p:cNvPr id="4" name="TextBox 3">
            <a:extLst>
              <a:ext uri="{FF2B5EF4-FFF2-40B4-BE49-F238E27FC236}">
                <a16:creationId xmlns:a16="http://schemas.microsoft.com/office/drawing/2014/main" id="{7162AB07-A0A1-2800-56E4-30326AA3DE18}"/>
              </a:ext>
            </a:extLst>
          </p:cNvPr>
          <p:cNvSpPr txBox="1"/>
          <p:nvPr userDrawn="1"/>
        </p:nvSpPr>
        <p:spPr>
          <a:xfrm>
            <a:off x="1158240" y="3429000"/>
            <a:ext cx="6376416" cy="1015663"/>
          </a:xfrm>
          <a:prstGeom prst="rect">
            <a:avLst/>
          </a:prstGeom>
          <a:noFill/>
        </p:spPr>
        <p:txBody>
          <a:bodyPr wrap="square" rtlCol="0">
            <a:spAutoFit/>
          </a:bodyPr>
          <a:lstStyle/>
          <a:p>
            <a:r>
              <a:rPr lang="en-US" sz="6000" b="1" dirty="0">
                <a:solidFill>
                  <a:schemeClr val="bg1"/>
                </a:solidFill>
                <a:latin typeface="Roboto" panose="02000000000000000000" pitchFamily="2" charset="0"/>
                <a:ea typeface="Roboto" panose="02000000000000000000" pitchFamily="2" charset="0"/>
              </a:rPr>
              <a:t>Conclusion</a:t>
            </a:r>
          </a:p>
        </p:txBody>
      </p:sp>
    </p:spTree>
    <p:extLst>
      <p:ext uri="{BB962C8B-B14F-4D97-AF65-F5344CB8AC3E}">
        <p14:creationId xmlns:p14="http://schemas.microsoft.com/office/powerpoint/2010/main" val="1239017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258B4-934C-EAC3-D5DA-69BB07BD2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C070DF-AFD4-872B-154A-C29591C9A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2"/>
            <a:endParaRPr lang="en-US" dirty="0"/>
          </a:p>
        </p:txBody>
      </p:sp>
      <p:sp>
        <p:nvSpPr>
          <p:cNvPr id="4" name="Slide Number Placeholder 3">
            <a:extLst>
              <a:ext uri="{FF2B5EF4-FFF2-40B4-BE49-F238E27FC236}">
                <a16:creationId xmlns:a16="http://schemas.microsoft.com/office/drawing/2014/main" id="{6CF23E86-3EFA-CA5A-CD78-339ABCF5D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ea typeface="Roboto" panose="02000000000000000000" pitchFamily="2" charset="0"/>
              </a:defRPr>
            </a:lvl1pPr>
          </a:lstStyle>
          <a:p>
            <a:fld id="{44D83A78-2AB8-4DDF-B1B8-B0EC9FEAC7C8}" type="slidenum">
              <a:rPr lang="en-US" smtClean="0"/>
              <a:pPr/>
              <a:t>‹#›</a:t>
            </a:fld>
            <a:endParaRPr lang="en-US" dirty="0"/>
          </a:p>
        </p:txBody>
      </p:sp>
    </p:spTree>
    <p:extLst>
      <p:ext uri="{BB962C8B-B14F-4D97-AF65-F5344CB8AC3E}">
        <p14:creationId xmlns:p14="http://schemas.microsoft.com/office/powerpoint/2010/main" val="134697051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0" r:id="rId4"/>
    <p:sldLayoutId id="2147483652" r:id="rId5"/>
    <p:sldLayoutId id="214748365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2800" kern="1200">
          <a:solidFill>
            <a:schemeClr val="tx1"/>
          </a:solidFill>
          <a:latin typeface="Roboto" panose="02000000000000000000" pitchFamily="2" charset="0"/>
          <a:ea typeface="Roboto" panose="02000000000000000000" pitchFamily="2" charset="0"/>
          <a:cs typeface="+mn-cs"/>
        </a:defRPr>
      </a:lvl1pPr>
      <a:lvl2pPr marL="4572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028700" indent="-342900" algn="l" defTabSz="914400" rtl="0" eaLnBrk="1" latinLnBrk="0" hangingPunct="1">
        <a:lnSpc>
          <a:spcPct val="90000"/>
        </a:lnSpc>
        <a:spcBef>
          <a:spcPts val="600"/>
        </a:spcBef>
        <a:buFont typeface="Courier New" panose="02070309020205020404" pitchFamily="49" charset="0"/>
        <a:buChar char="o"/>
        <a:defRPr sz="2800" kern="1200">
          <a:solidFill>
            <a:schemeClr val="tx1"/>
          </a:solidFill>
          <a:latin typeface="Roboto" panose="02000000000000000000" pitchFamily="2" charset="0"/>
          <a:ea typeface="Roboto" panose="02000000000000000000" pitchFamily="2" charset="0"/>
          <a:cs typeface="+mn-cs"/>
        </a:defRPr>
      </a:lvl3pPr>
      <a:lvl4pPr marL="1371600" indent="-3429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taccesstohealth.portal.conduent.com/mt/general/home.do"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vaility.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dphhs.mt.gov/HMK/" TargetMode="External"/><Relationship Id="rId5" Type="http://schemas.openxmlformats.org/officeDocument/2006/relationships/hyperlink" Target="mailto:Krista.pratt@mt.gov" TargetMode="External"/><Relationship Id="rId4" Type="http://schemas.openxmlformats.org/officeDocument/2006/relationships/hyperlink" Target="mailto:MTPRHelpdesk@conduent.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27BA-4AFE-A703-6DDC-8A08A62D6BC2}"/>
              </a:ext>
            </a:extLst>
          </p:cNvPr>
          <p:cNvSpPr>
            <a:spLocks noGrp="1"/>
          </p:cNvSpPr>
          <p:nvPr>
            <p:ph type="ctrTitle"/>
          </p:nvPr>
        </p:nvSpPr>
        <p:spPr/>
        <p:txBody>
          <a:bodyPr/>
          <a:lstStyle/>
          <a:p>
            <a:r>
              <a:rPr lang="en-US" dirty="0"/>
              <a:t>Healthy Montana Kids (HMK)</a:t>
            </a:r>
          </a:p>
        </p:txBody>
      </p:sp>
      <p:sp>
        <p:nvSpPr>
          <p:cNvPr id="3" name="Subtitle 2">
            <a:extLst>
              <a:ext uri="{FF2B5EF4-FFF2-40B4-BE49-F238E27FC236}">
                <a16:creationId xmlns:a16="http://schemas.microsoft.com/office/drawing/2014/main" id="{CD4723E6-A4DB-6CC6-F174-2117200F4FC7}"/>
              </a:ext>
            </a:extLst>
          </p:cNvPr>
          <p:cNvSpPr>
            <a:spLocks noGrp="1"/>
          </p:cNvSpPr>
          <p:nvPr>
            <p:ph type="subTitle" idx="1"/>
          </p:nvPr>
        </p:nvSpPr>
        <p:spPr/>
        <p:txBody>
          <a:bodyPr>
            <a:noAutofit/>
          </a:bodyPr>
          <a:lstStyle/>
          <a:p>
            <a:r>
              <a:rPr lang="en-US" sz="3800" dirty="0"/>
              <a:t>Krista Pratt</a:t>
            </a:r>
          </a:p>
        </p:txBody>
      </p:sp>
      <p:sp>
        <p:nvSpPr>
          <p:cNvPr id="7" name="Text Placeholder 6">
            <a:extLst>
              <a:ext uri="{FF2B5EF4-FFF2-40B4-BE49-F238E27FC236}">
                <a16:creationId xmlns:a16="http://schemas.microsoft.com/office/drawing/2014/main" id="{39255960-2CB0-1336-A8D1-D3458E159FAC}"/>
              </a:ext>
            </a:extLst>
          </p:cNvPr>
          <p:cNvSpPr>
            <a:spLocks noGrp="1"/>
          </p:cNvSpPr>
          <p:nvPr>
            <p:ph type="body" sz="quarter" idx="10"/>
          </p:nvPr>
        </p:nvSpPr>
        <p:spPr/>
        <p:txBody>
          <a:bodyPr/>
          <a:lstStyle/>
          <a:p>
            <a:r>
              <a:rPr lang="en-US" dirty="0"/>
              <a:t>HMK Program Officer, DPHHS</a:t>
            </a:r>
          </a:p>
        </p:txBody>
      </p:sp>
      <p:sp>
        <p:nvSpPr>
          <p:cNvPr id="8" name="Slide Number Placeholder 7">
            <a:extLst>
              <a:ext uri="{FF2B5EF4-FFF2-40B4-BE49-F238E27FC236}">
                <a16:creationId xmlns:a16="http://schemas.microsoft.com/office/drawing/2014/main" id="{2A437265-5CC0-13BB-9893-5D13B90ED869}"/>
              </a:ext>
            </a:extLst>
          </p:cNvPr>
          <p:cNvSpPr>
            <a:spLocks noGrp="1"/>
          </p:cNvSpPr>
          <p:nvPr>
            <p:ph type="sldNum" sz="quarter" idx="11"/>
          </p:nvPr>
        </p:nvSpPr>
        <p:spPr/>
        <p:txBody>
          <a:bodyPr/>
          <a:lstStyle/>
          <a:p>
            <a:fld id="{44D83A78-2AB8-4DDF-B1B8-B0EC9FEAC7C8}" type="slidenum">
              <a:rPr lang="en-US" smtClean="0">
                <a:latin typeface="Roboto" panose="02000000000000000000" pitchFamily="2" charset="0"/>
                <a:ea typeface="Roboto" panose="02000000000000000000" pitchFamily="2" charset="0"/>
              </a:rPr>
              <a:t>1</a:t>
            </a:fld>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2753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5B6C-8A4A-B725-7BC7-C77BE634B2B4}"/>
              </a:ext>
            </a:extLst>
          </p:cNvPr>
          <p:cNvSpPr>
            <a:spLocks noGrp="1"/>
          </p:cNvSpPr>
          <p:nvPr>
            <p:ph type="title"/>
          </p:nvPr>
        </p:nvSpPr>
        <p:spPr/>
        <p:txBody>
          <a:bodyPr/>
          <a:lstStyle/>
          <a:p>
            <a:r>
              <a:rPr lang="en-US" dirty="0"/>
              <a:t>Conduent HMK Provider Enrollment</a:t>
            </a:r>
          </a:p>
        </p:txBody>
      </p:sp>
      <p:graphicFrame>
        <p:nvGraphicFramePr>
          <p:cNvPr id="5" name="Content Placeholder 2" descr="HMK Conduent provider enrollment information.">
            <a:extLst>
              <a:ext uri="{FF2B5EF4-FFF2-40B4-BE49-F238E27FC236}">
                <a16:creationId xmlns:a16="http://schemas.microsoft.com/office/drawing/2014/main" id="{69F84AD0-98DB-E491-23BC-C97408671509}"/>
              </a:ext>
            </a:extLst>
          </p:cNvPr>
          <p:cNvGraphicFramePr>
            <a:graphicFrameLocks noGrp="1"/>
          </p:cNvGraphicFramePr>
          <p:nvPr>
            <p:ph idx="1"/>
            <p:extLst>
              <p:ext uri="{D42A27DB-BD31-4B8C-83A1-F6EECF244321}">
                <p14:modId xmlns:p14="http://schemas.microsoft.com/office/powerpoint/2010/main" val="1667141727"/>
              </p:ext>
            </p:extLst>
          </p:nvPr>
        </p:nvGraphicFramePr>
        <p:xfrm>
          <a:off x="381591" y="1635920"/>
          <a:ext cx="10917440" cy="4286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26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7A9F-2583-75ED-ECE9-9553A7E546EE}"/>
              </a:ext>
            </a:extLst>
          </p:cNvPr>
          <p:cNvSpPr>
            <a:spLocks noGrp="1"/>
          </p:cNvSpPr>
          <p:nvPr>
            <p:ph type="title"/>
          </p:nvPr>
        </p:nvSpPr>
        <p:spPr/>
        <p:txBody>
          <a:bodyPr/>
          <a:lstStyle/>
          <a:p>
            <a:r>
              <a:rPr lang="en-US" dirty="0"/>
              <a:t>Billing</a:t>
            </a:r>
          </a:p>
        </p:txBody>
      </p:sp>
      <p:sp>
        <p:nvSpPr>
          <p:cNvPr id="3" name="Slide Number Placeholder 2">
            <a:extLst>
              <a:ext uri="{FF2B5EF4-FFF2-40B4-BE49-F238E27FC236}">
                <a16:creationId xmlns:a16="http://schemas.microsoft.com/office/drawing/2014/main" id="{762FC38B-E0CE-8712-A821-0DD115A696DF}"/>
              </a:ext>
            </a:extLst>
          </p:cNvPr>
          <p:cNvSpPr>
            <a:spLocks noGrp="1"/>
          </p:cNvSpPr>
          <p:nvPr>
            <p:ph type="sldNum" sz="quarter" idx="10"/>
          </p:nvPr>
        </p:nvSpPr>
        <p:spPr/>
        <p:txBody>
          <a:bodyPr/>
          <a:lstStyle/>
          <a:p>
            <a:fld id="{44D83A78-2AB8-4DDF-B1B8-B0EC9FEAC7C8}" type="slidenum">
              <a:rPr lang="en-US" smtClean="0"/>
              <a:t>11</a:t>
            </a:fld>
            <a:endParaRPr lang="en-US" dirty="0"/>
          </a:p>
        </p:txBody>
      </p:sp>
    </p:spTree>
    <p:extLst>
      <p:ext uri="{BB962C8B-B14F-4D97-AF65-F5344CB8AC3E}">
        <p14:creationId xmlns:p14="http://schemas.microsoft.com/office/powerpoint/2010/main" val="97565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79F-8037-290F-E1F5-BC5ACC928233}"/>
              </a:ext>
            </a:extLst>
          </p:cNvPr>
          <p:cNvSpPr>
            <a:spLocks noGrp="1"/>
          </p:cNvSpPr>
          <p:nvPr>
            <p:ph type="title"/>
          </p:nvPr>
        </p:nvSpPr>
        <p:spPr/>
        <p:txBody>
          <a:bodyPr/>
          <a:lstStyle/>
          <a:p>
            <a:r>
              <a:rPr lang="en-US" dirty="0"/>
              <a:t>Conduent</a:t>
            </a:r>
          </a:p>
        </p:txBody>
      </p:sp>
      <p:graphicFrame>
        <p:nvGraphicFramePr>
          <p:cNvPr id="5" name="Content Placeholder 2" descr="Services administered by Conduent.">
            <a:extLst>
              <a:ext uri="{FF2B5EF4-FFF2-40B4-BE49-F238E27FC236}">
                <a16:creationId xmlns:a16="http://schemas.microsoft.com/office/drawing/2014/main" id="{D661CCCE-07A7-5356-BEDC-AD1873D41A6A}"/>
              </a:ext>
            </a:extLst>
          </p:cNvPr>
          <p:cNvGraphicFramePr>
            <a:graphicFrameLocks noGrp="1"/>
          </p:cNvGraphicFramePr>
          <p:nvPr>
            <p:ph idx="1"/>
            <p:extLst>
              <p:ext uri="{D42A27DB-BD31-4B8C-83A1-F6EECF244321}">
                <p14:modId xmlns:p14="http://schemas.microsoft.com/office/powerpoint/2010/main" val="3927800941"/>
              </p:ext>
            </p:extLst>
          </p:nvPr>
        </p:nvGraphicFramePr>
        <p:xfrm>
          <a:off x="381591" y="1635920"/>
          <a:ext cx="10917440" cy="4286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34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9039C-BB4B-BE18-0215-CEEB40CA3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91164-D6A5-443D-00EB-0DE318E29EDB}"/>
              </a:ext>
            </a:extLst>
          </p:cNvPr>
          <p:cNvSpPr>
            <a:spLocks noGrp="1"/>
          </p:cNvSpPr>
          <p:nvPr>
            <p:ph type="title"/>
          </p:nvPr>
        </p:nvSpPr>
        <p:spPr/>
        <p:txBody>
          <a:bodyPr/>
          <a:lstStyle/>
          <a:p>
            <a:r>
              <a:rPr lang="en-US" dirty="0"/>
              <a:t>BCBSMT</a:t>
            </a:r>
          </a:p>
        </p:txBody>
      </p:sp>
      <p:graphicFrame>
        <p:nvGraphicFramePr>
          <p:cNvPr id="5" name="Content Placeholder 2" descr="Services administered by BCBSMT">
            <a:extLst>
              <a:ext uri="{FF2B5EF4-FFF2-40B4-BE49-F238E27FC236}">
                <a16:creationId xmlns:a16="http://schemas.microsoft.com/office/drawing/2014/main" id="{A6C0E9E6-45AE-9458-FBD2-FE8C17C5E629}"/>
              </a:ext>
            </a:extLst>
          </p:cNvPr>
          <p:cNvGraphicFramePr>
            <a:graphicFrameLocks noGrp="1"/>
          </p:cNvGraphicFramePr>
          <p:nvPr>
            <p:ph idx="1"/>
            <p:extLst>
              <p:ext uri="{D42A27DB-BD31-4B8C-83A1-F6EECF244321}">
                <p14:modId xmlns:p14="http://schemas.microsoft.com/office/powerpoint/2010/main" val="3398163830"/>
              </p:ext>
            </p:extLst>
          </p:nvPr>
        </p:nvGraphicFramePr>
        <p:xfrm>
          <a:off x="381591" y="1635920"/>
          <a:ext cx="10917440" cy="4286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02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495C-18E0-DFCB-DDC0-D1602268E333}"/>
              </a:ext>
            </a:extLst>
          </p:cNvPr>
          <p:cNvSpPr>
            <a:spLocks noGrp="1"/>
          </p:cNvSpPr>
          <p:nvPr>
            <p:ph type="title"/>
          </p:nvPr>
        </p:nvSpPr>
        <p:spPr/>
        <p:txBody>
          <a:bodyPr/>
          <a:lstStyle/>
          <a:p>
            <a:r>
              <a:rPr lang="en-US" dirty="0"/>
              <a:t>Verify Member Eligibility</a:t>
            </a:r>
          </a:p>
        </p:txBody>
      </p:sp>
      <p:sp>
        <p:nvSpPr>
          <p:cNvPr id="3" name="Content Placeholder 2">
            <a:extLst>
              <a:ext uri="{FF2B5EF4-FFF2-40B4-BE49-F238E27FC236}">
                <a16:creationId xmlns:a16="http://schemas.microsoft.com/office/drawing/2014/main" id="{39F422E6-364E-459E-799E-73E1D7B4525C}"/>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Visit MATH Web Portal </a:t>
            </a:r>
            <a:r>
              <a:rPr lang="en-US" dirty="0">
                <a:hlinkClick r:id="rId3"/>
              </a:rPr>
              <a:t>https://mtaccesstohealth.portal.conduent.com/mt/general/home.do</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HMK+ enrollment will appear as “Medicaid”, or “Medicaid/</a:t>
            </a:r>
            <a:r>
              <a:rPr lang="en-US" dirty="0" err="1"/>
              <a:t>HMK</a:t>
            </a:r>
            <a:r>
              <a:rPr lang="en-US" i="1" dirty="0" err="1"/>
              <a:t>Plus</a:t>
            </a:r>
            <a:r>
              <a:rPr lang="en-US"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HMK enrollment will show as “HMK/CHIP”</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Providers should always check children’s enrollment in the web portal before providing services.</a:t>
            </a:r>
          </a:p>
          <a:p>
            <a:endParaRPr lang="en-US" dirty="0"/>
          </a:p>
          <a:p>
            <a:endParaRPr lang="en-US" dirty="0"/>
          </a:p>
        </p:txBody>
      </p:sp>
    </p:spTree>
    <p:extLst>
      <p:ext uri="{BB962C8B-B14F-4D97-AF65-F5344CB8AC3E}">
        <p14:creationId xmlns:p14="http://schemas.microsoft.com/office/powerpoint/2010/main" val="335186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DEB5-F838-C67B-0F90-81778EEA119C}"/>
              </a:ext>
            </a:extLst>
          </p:cNvPr>
          <p:cNvSpPr>
            <a:spLocks noGrp="1"/>
          </p:cNvSpPr>
          <p:nvPr>
            <p:ph type="title"/>
          </p:nvPr>
        </p:nvSpPr>
        <p:spPr/>
        <p:txBody>
          <a:bodyPr/>
          <a:lstStyle/>
          <a:p>
            <a:r>
              <a:rPr lang="en-US" dirty="0"/>
              <a:t>Dual Eligibility</a:t>
            </a:r>
          </a:p>
        </p:txBody>
      </p:sp>
      <p:pic>
        <p:nvPicPr>
          <p:cNvPr id="4" name="Content Placeholder 3" descr="Picture of overlapping eligiblity spans.">
            <a:extLst>
              <a:ext uri="{FF2B5EF4-FFF2-40B4-BE49-F238E27FC236}">
                <a16:creationId xmlns:a16="http://schemas.microsoft.com/office/drawing/2014/main" id="{674F51FB-35D2-3528-CB52-0FCFB47B7C22}"/>
              </a:ext>
            </a:extLst>
          </p:cNvPr>
          <p:cNvPicPr>
            <a:picLocks noGrp="1" noChangeAspect="1"/>
          </p:cNvPicPr>
          <p:nvPr>
            <p:ph idx="1"/>
          </p:nvPr>
        </p:nvPicPr>
        <p:blipFill>
          <a:blip r:embed="rId3"/>
          <a:stretch>
            <a:fillRect/>
          </a:stretch>
        </p:blipFill>
        <p:spPr>
          <a:xfrm>
            <a:off x="335691" y="2162229"/>
            <a:ext cx="10917238" cy="1820485"/>
          </a:xfrm>
          <a:prstGeom prst="rect">
            <a:avLst/>
          </a:prstGeom>
        </p:spPr>
      </p:pic>
      <p:sp>
        <p:nvSpPr>
          <p:cNvPr id="5" name="TextBox 4">
            <a:extLst>
              <a:ext uri="{FF2B5EF4-FFF2-40B4-BE49-F238E27FC236}">
                <a16:creationId xmlns:a16="http://schemas.microsoft.com/office/drawing/2014/main" id="{AB9CA38E-BE68-D584-A5C1-608EEDFA67D0}"/>
              </a:ext>
            </a:extLst>
          </p:cNvPr>
          <p:cNvSpPr txBox="1"/>
          <p:nvPr/>
        </p:nvSpPr>
        <p:spPr>
          <a:xfrm>
            <a:off x="963387" y="4452815"/>
            <a:ext cx="9356270" cy="553998"/>
          </a:xfrm>
          <a:prstGeom prst="rect">
            <a:avLst/>
          </a:prstGeom>
          <a:noFill/>
        </p:spPr>
        <p:txBody>
          <a:bodyPr wrap="square" rtlCol="0">
            <a:spAutoFit/>
          </a:bodyPr>
          <a:lstStyle/>
          <a:p>
            <a:pPr algn="ctr"/>
            <a:r>
              <a:rPr lang="en-US" sz="3000" dirty="0">
                <a:latin typeface="Roboto" panose="02000000000000000000" pitchFamily="2" charset="0"/>
                <a:ea typeface="Roboto" panose="02000000000000000000" pitchFamily="2" charset="0"/>
              </a:rPr>
              <a:t>Bill HMK/BCBSMT first, Medicaid/Conduent second</a:t>
            </a:r>
          </a:p>
        </p:txBody>
      </p:sp>
    </p:spTree>
    <p:extLst>
      <p:ext uri="{BB962C8B-B14F-4D97-AF65-F5344CB8AC3E}">
        <p14:creationId xmlns:p14="http://schemas.microsoft.com/office/powerpoint/2010/main" val="285339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B50B-E250-BCFC-0A77-05963E1B27C8}"/>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3F41EF2F-0A4D-CEFE-5FC6-393955D127D4}"/>
              </a:ext>
            </a:extLst>
          </p:cNvPr>
          <p:cNvSpPr>
            <a:spLocks noGrp="1"/>
          </p:cNvSpPr>
          <p:nvPr>
            <p:ph idx="1"/>
          </p:nvPr>
        </p:nvSpPr>
        <p:spPr>
          <a:xfrm>
            <a:off x="381591" y="1635920"/>
            <a:ext cx="3369315" cy="4286956"/>
          </a:xfrm>
        </p:spPr>
        <p:txBody>
          <a:bodyPr/>
          <a:lstStyle/>
          <a:p>
            <a:r>
              <a:rPr lang="en-US" b="1" dirty="0"/>
              <a:t>BCBSMT</a:t>
            </a:r>
          </a:p>
          <a:p>
            <a:endParaRPr lang="en-US" sz="2000" dirty="0"/>
          </a:p>
          <a:p>
            <a:r>
              <a:rPr lang="en-US" sz="2000" dirty="0"/>
              <a:t>Provider Customer Service</a:t>
            </a:r>
          </a:p>
          <a:p>
            <a:r>
              <a:rPr lang="en-US" sz="2000" dirty="0"/>
              <a:t>(855) 258-3489</a:t>
            </a:r>
          </a:p>
          <a:p>
            <a:endParaRPr lang="en-US" sz="2000" dirty="0"/>
          </a:p>
          <a:p>
            <a:r>
              <a:rPr lang="en-US" sz="2000" dirty="0"/>
              <a:t>Prior Authorization</a:t>
            </a:r>
          </a:p>
          <a:p>
            <a:r>
              <a:rPr lang="en-US" sz="2000" dirty="0"/>
              <a:t>(855) 699-9907</a:t>
            </a:r>
          </a:p>
          <a:p>
            <a:endParaRPr lang="en-US" sz="2000" dirty="0"/>
          </a:p>
          <a:p>
            <a:r>
              <a:rPr lang="en-US" sz="2000" dirty="0">
                <a:hlinkClick r:id="rId3"/>
              </a:rPr>
              <a:t>https://www.availity.com/</a:t>
            </a:r>
            <a:endParaRPr lang="en-US" sz="2000" dirty="0"/>
          </a:p>
          <a:p>
            <a:r>
              <a:rPr lang="en-US" sz="2000" dirty="0"/>
              <a:t> </a:t>
            </a:r>
          </a:p>
          <a:p>
            <a:endParaRPr lang="en-US" dirty="0"/>
          </a:p>
        </p:txBody>
      </p:sp>
      <p:sp>
        <p:nvSpPr>
          <p:cNvPr id="4" name="Content Placeholder 2">
            <a:extLst>
              <a:ext uri="{FF2B5EF4-FFF2-40B4-BE49-F238E27FC236}">
                <a16:creationId xmlns:a16="http://schemas.microsoft.com/office/drawing/2014/main" id="{21FF65B7-9F56-E48B-1D9A-56D8756D4E89}"/>
              </a:ext>
            </a:extLst>
          </p:cNvPr>
          <p:cNvSpPr txBox="1">
            <a:spLocks/>
          </p:cNvSpPr>
          <p:nvPr/>
        </p:nvSpPr>
        <p:spPr>
          <a:xfrm>
            <a:off x="4106060" y="1635920"/>
            <a:ext cx="4377021" cy="42869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Font typeface="Arial" panose="020B0604020202020204" pitchFamily="34" charset="0"/>
              <a:buNone/>
              <a:defRPr sz="2800" kern="1200">
                <a:solidFill>
                  <a:schemeClr val="tx1"/>
                </a:solidFill>
                <a:latin typeface="Roboto" panose="02000000000000000000" pitchFamily="2" charset="0"/>
                <a:ea typeface="Roboto" panose="02000000000000000000" pitchFamily="2" charset="0"/>
                <a:cs typeface="+mn-cs"/>
              </a:defRPr>
            </a:lvl1pPr>
            <a:lvl2pPr marL="4572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028700" indent="-342900" algn="l" defTabSz="914400" rtl="0" eaLnBrk="1" latinLnBrk="0" hangingPunct="1">
              <a:lnSpc>
                <a:spcPct val="90000"/>
              </a:lnSpc>
              <a:spcBef>
                <a:spcPts val="600"/>
              </a:spcBef>
              <a:buFont typeface="Courier New" panose="02070309020205020404" pitchFamily="49" charset="0"/>
              <a:buChar char="o"/>
              <a:defRPr sz="2800" kern="1200">
                <a:solidFill>
                  <a:schemeClr val="tx1"/>
                </a:solidFill>
                <a:latin typeface="Roboto" panose="02000000000000000000" pitchFamily="2" charset="0"/>
                <a:ea typeface="Roboto" panose="02000000000000000000" pitchFamily="2" charset="0"/>
                <a:cs typeface="+mn-cs"/>
              </a:defRPr>
            </a:lvl3pPr>
            <a:lvl4pPr marL="1371600" indent="-3429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Conduent</a:t>
            </a:r>
            <a:endParaRPr lang="en-US" sz="3200" dirty="0"/>
          </a:p>
          <a:p>
            <a:endParaRPr lang="en-US" sz="2000" dirty="0"/>
          </a:p>
          <a:p>
            <a:r>
              <a:rPr lang="en-US" sz="2000" dirty="0"/>
              <a:t>Provider Relations</a:t>
            </a:r>
          </a:p>
          <a:p>
            <a:r>
              <a:rPr lang="en-US" sz="2000" dirty="0"/>
              <a:t>(800) 624-3958 or (406) 442-1837</a:t>
            </a:r>
          </a:p>
          <a:p>
            <a:endParaRPr lang="en-US" sz="2000" dirty="0"/>
          </a:p>
          <a:p>
            <a:r>
              <a:rPr lang="en-US" sz="2000" dirty="0">
                <a:hlinkClick r:id="rId4"/>
              </a:rPr>
              <a:t>MTPRHelpdesk@conduent.com</a:t>
            </a:r>
            <a:r>
              <a:rPr lang="en-US" sz="2000" dirty="0"/>
              <a:t>  </a:t>
            </a:r>
          </a:p>
          <a:p>
            <a:endParaRPr lang="en-US" dirty="0"/>
          </a:p>
        </p:txBody>
      </p:sp>
      <p:sp>
        <p:nvSpPr>
          <p:cNvPr id="5" name="Content Placeholder 2">
            <a:extLst>
              <a:ext uri="{FF2B5EF4-FFF2-40B4-BE49-F238E27FC236}">
                <a16:creationId xmlns:a16="http://schemas.microsoft.com/office/drawing/2014/main" id="{AB8B4B86-8657-3651-0FB6-006969E5CA0A}"/>
              </a:ext>
            </a:extLst>
          </p:cNvPr>
          <p:cNvSpPr txBox="1">
            <a:spLocks/>
          </p:cNvSpPr>
          <p:nvPr/>
        </p:nvSpPr>
        <p:spPr>
          <a:xfrm>
            <a:off x="8192278" y="1635920"/>
            <a:ext cx="3999722" cy="42869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Font typeface="Arial" panose="020B0604020202020204" pitchFamily="34" charset="0"/>
              <a:buNone/>
              <a:defRPr sz="2800" kern="1200">
                <a:solidFill>
                  <a:schemeClr val="tx1"/>
                </a:solidFill>
                <a:latin typeface="Roboto" panose="02000000000000000000" pitchFamily="2" charset="0"/>
                <a:ea typeface="Roboto" panose="02000000000000000000" pitchFamily="2" charset="0"/>
                <a:cs typeface="+mn-cs"/>
              </a:defRPr>
            </a:lvl1pPr>
            <a:lvl2pPr marL="4572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028700" indent="-342900" algn="l" defTabSz="914400" rtl="0" eaLnBrk="1" latinLnBrk="0" hangingPunct="1">
              <a:lnSpc>
                <a:spcPct val="90000"/>
              </a:lnSpc>
              <a:spcBef>
                <a:spcPts val="600"/>
              </a:spcBef>
              <a:buFont typeface="Courier New" panose="02070309020205020404" pitchFamily="49" charset="0"/>
              <a:buChar char="o"/>
              <a:defRPr sz="2800" kern="1200">
                <a:solidFill>
                  <a:schemeClr val="tx1"/>
                </a:solidFill>
                <a:latin typeface="Roboto" panose="02000000000000000000" pitchFamily="2" charset="0"/>
                <a:ea typeface="Roboto" panose="02000000000000000000" pitchFamily="2" charset="0"/>
                <a:cs typeface="+mn-cs"/>
              </a:defRPr>
            </a:lvl3pPr>
            <a:lvl4pPr marL="1371600" indent="-3429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DPHHS</a:t>
            </a:r>
            <a:endParaRPr lang="en-US" sz="3200" dirty="0"/>
          </a:p>
          <a:p>
            <a:r>
              <a:rPr lang="sv-SE" sz="2000" dirty="0"/>
              <a:t>Krista Pratt</a:t>
            </a:r>
          </a:p>
          <a:p>
            <a:endParaRPr lang="sv-SE" sz="2000" dirty="0"/>
          </a:p>
          <a:p>
            <a:r>
              <a:rPr lang="sv-SE" sz="2000" dirty="0"/>
              <a:t>HMK Program Officer, DPHHS</a:t>
            </a:r>
          </a:p>
          <a:p>
            <a:endParaRPr lang="sv-SE" sz="2000" dirty="0"/>
          </a:p>
          <a:p>
            <a:r>
              <a:rPr lang="sv-SE" sz="2000" dirty="0">
                <a:hlinkClick r:id="rId5"/>
              </a:rPr>
              <a:t>Krista.pratt@mt.gov</a:t>
            </a:r>
            <a:endParaRPr lang="sv-SE" sz="2000" dirty="0"/>
          </a:p>
          <a:p>
            <a:endParaRPr lang="sv-SE" sz="2000" dirty="0"/>
          </a:p>
          <a:p>
            <a:r>
              <a:rPr lang="sv-SE" sz="2000" dirty="0">
                <a:hlinkClick r:id="rId6"/>
              </a:rPr>
              <a:t>https://dphhs.mt.gov/HMK/</a:t>
            </a:r>
            <a:endParaRPr lang="sv-SE" sz="2000" dirty="0"/>
          </a:p>
          <a:p>
            <a:r>
              <a:rPr lang="sv-SE" sz="2000" dirty="0"/>
              <a:t> </a:t>
            </a:r>
          </a:p>
          <a:p>
            <a:endParaRPr lang="en-US" dirty="0"/>
          </a:p>
        </p:txBody>
      </p:sp>
    </p:spTree>
    <p:extLst>
      <p:ext uri="{BB962C8B-B14F-4D97-AF65-F5344CB8AC3E}">
        <p14:creationId xmlns:p14="http://schemas.microsoft.com/office/powerpoint/2010/main" val="156916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676B73-60BF-E60A-1E69-365B676E1B6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Conclusion</a:t>
            </a:r>
          </a:p>
        </p:txBody>
      </p:sp>
    </p:spTree>
    <p:extLst>
      <p:ext uri="{BB962C8B-B14F-4D97-AF65-F5344CB8AC3E}">
        <p14:creationId xmlns:p14="http://schemas.microsoft.com/office/powerpoint/2010/main" val="721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CB45-B0C8-BEF0-EB50-5BD5E09AD513}"/>
              </a:ext>
            </a:extLst>
          </p:cNvPr>
          <p:cNvSpPr>
            <a:spLocks noGrp="1"/>
          </p:cNvSpPr>
          <p:nvPr>
            <p:ph type="title"/>
          </p:nvPr>
        </p:nvSpPr>
        <p:spPr/>
        <p:txBody>
          <a:bodyPr/>
          <a:lstStyle/>
          <a:p>
            <a:r>
              <a:rPr lang="en-US" dirty="0"/>
              <a:t>Agenda</a:t>
            </a:r>
          </a:p>
        </p:txBody>
      </p:sp>
      <p:graphicFrame>
        <p:nvGraphicFramePr>
          <p:cNvPr id="5" name="Content Placeholder 2">
            <a:extLst>
              <a:ext uri="{FF2B5EF4-FFF2-40B4-BE49-F238E27FC236}">
                <a16:creationId xmlns:a16="http://schemas.microsoft.com/office/drawing/2014/main" id="{D7CB1F75-A8F3-A710-95F6-1E5C8827733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92756341"/>
              </p:ext>
            </p:extLst>
          </p:nvPr>
        </p:nvGraphicFramePr>
        <p:xfrm>
          <a:off x="381591" y="1635920"/>
          <a:ext cx="10917440" cy="4286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987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BEBE-F0DB-0C3B-6964-A35EED5F043C}"/>
              </a:ext>
            </a:extLst>
          </p:cNvPr>
          <p:cNvSpPr>
            <a:spLocks noGrp="1"/>
          </p:cNvSpPr>
          <p:nvPr>
            <p:ph type="title"/>
          </p:nvPr>
        </p:nvSpPr>
        <p:spPr/>
        <p:txBody>
          <a:bodyPr/>
          <a:lstStyle/>
          <a:p>
            <a:r>
              <a:rPr lang="en-US" dirty="0"/>
              <a:t>History of the Healthy Montana Kids Program</a:t>
            </a:r>
          </a:p>
        </p:txBody>
      </p:sp>
      <p:sp>
        <p:nvSpPr>
          <p:cNvPr id="3" name="Content Placeholder 2">
            <a:extLst>
              <a:ext uri="{FF2B5EF4-FFF2-40B4-BE49-F238E27FC236}">
                <a16:creationId xmlns:a16="http://schemas.microsoft.com/office/drawing/2014/main" id="{7B2C2A07-4784-728A-827A-7F1FC33DE15A}"/>
              </a:ext>
            </a:extLst>
          </p:cNvPr>
          <p:cNvSpPr>
            <a:spLocks noGrp="1"/>
          </p:cNvSpPr>
          <p:nvPr>
            <p:ph sz="half" idx="1"/>
          </p:nvPr>
        </p:nvSpPr>
        <p:spPr>
          <a:xfrm>
            <a:off x="565375" y="1627981"/>
            <a:ext cx="5410882" cy="4112331"/>
          </a:xfrm>
        </p:spPr>
        <p:txBody>
          <a:bodyPr>
            <a:normAutofit fontScale="92500" lnSpcReduction="10000"/>
          </a:bodyPr>
          <a:lstStyle/>
          <a:p>
            <a:pPr algn="ctr"/>
            <a:r>
              <a:rPr lang="en-US" b="1" dirty="0"/>
              <a:t>Healthy Montana Kids </a:t>
            </a:r>
            <a:r>
              <a:rPr lang="en-US" b="1" i="1" dirty="0"/>
              <a:t>Plus</a:t>
            </a:r>
            <a:r>
              <a:rPr lang="en-US" b="1" dirty="0"/>
              <a:t> (HMK+)</a:t>
            </a:r>
          </a:p>
          <a:p>
            <a:pPr algn="ctr"/>
            <a:endParaRPr lang="en-US" b="1" dirty="0"/>
          </a:p>
          <a:p>
            <a:pPr marL="457200" indent="-457200">
              <a:buFont typeface="Arial" panose="020B0604020202020204" pitchFamily="34" charset="0"/>
              <a:buChar char="•"/>
            </a:pPr>
            <a:r>
              <a:rPr lang="en-US" dirty="0"/>
              <a:t>Formerly known as Children’s Medicaid</a:t>
            </a:r>
          </a:p>
          <a:p>
            <a:pPr marL="457200" indent="-457200">
              <a:buFont typeface="Arial" panose="020B0604020202020204" pitchFamily="34" charset="0"/>
              <a:buChar char="•"/>
            </a:pPr>
            <a:r>
              <a:rPr lang="en-US" dirty="0"/>
              <a:t>Children with incomes between 0-143% FPL</a:t>
            </a:r>
          </a:p>
          <a:p>
            <a:pPr marL="457200" indent="-457200">
              <a:buFont typeface="Arial" panose="020B0604020202020204" pitchFamily="34" charset="0"/>
              <a:buChar char="•"/>
            </a:pPr>
            <a:r>
              <a:rPr lang="en-US" dirty="0"/>
              <a:t>Covers children up to age 19</a:t>
            </a:r>
          </a:p>
          <a:p>
            <a:pPr marL="457200" indent="-457200">
              <a:buFont typeface="Arial" panose="020B0604020202020204" pitchFamily="34" charset="0"/>
              <a:buChar char="•"/>
            </a:pPr>
            <a:r>
              <a:rPr lang="en-US" dirty="0"/>
              <a:t>HMK+/Medicaid reimbursement</a:t>
            </a:r>
          </a:p>
          <a:p>
            <a:pPr marL="457200" indent="-457200">
              <a:buFont typeface="Arial" panose="020B0604020202020204" pitchFamily="34" charset="0"/>
              <a:buChar char="•"/>
            </a:pPr>
            <a:r>
              <a:rPr lang="en-US" dirty="0"/>
              <a:t>Passport Program</a:t>
            </a:r>
          </a:p>
          <a:p>
            <a:pPr marL="457200" indent="-457200">
              <a:buFont typeface="Arial" panose="020B0604020202020204" pitchFamily="34" charset="0"/>
              <a:buChar char="•"/>
            </a:pPr>
            <a:r>
              <a:rPr lang="en-US" dirty="0"/>
              <a:t>HMK+ member ID card</a:t>
            </a:r>
          </a:p>
          <a:p>
            <a:endParaRPr lang="en-US" dirty="0"/>
          </a:p>
        </p:txBody>
      </p:sp>
      <p:sp>
        <p:nvSpPr>
          <p:cNvPr id="4" name="Content Placeholder 3">
            <a:extLst>
              <a:ext uri="{FF2B5EF4-FFF2-40B4-BE49-F238E27FC236}">
                <a16:creationId xmlns:a16="http://schemas.microsoft.com/office/drawing/2014/main" id="{D814BB90-9064-5F47-B3C9-487246FD6145}"/>
              </a:ext>
            </a:extLst>
          </p:cNvPr>
          <p:cNvSpPr>
            <a:spLocks noGrp="1"/>
          </p:cNvSpPr>
          <p:nvPr>
            <p:ph sz="half" idx="2"/>
          </p:nvPr>
        </p:nvSpPr>
        <p:spPr>
          <a:xfrm>
            <a:off x="6215745" y="1643855"/>
            <a:ext cx="5306782" cy="4112331"/>
          </a:xfrm>
        </p:spPr>
        <p:txBody>
          <a:bodyPr>
            <a:normAutofit fontScale="92500" lnSpcReduction="10000"/>
          </a:bodyPr>
          <a:lstStyle/>
          <a:p>
            <a:pPr algn="ctr"/>
            <a:r>
              <a:rPr lang="en-US" b="1" dirty="0"/>
              <a:t>Healthy Montana Kids (HMK)</a:t>
            </a:r>
          </a:p>
          <a:p>
            <a:pPr algn="ctr"/>
            <a:endParaRPr lang="en-US" b="1" dirty="0"/>
          </a:p>
          <a:p>
            <a:pPr marL="457200" indent="-457200">
              <a:buFont typeface="Arial" panose="020B0604020202020204" pitchFamily="34" charset="0"/>
              <a:buChar char="•"/>
            </a:pPr>
            <a:r>
              <a:rPr lang="en-US" dirty="0"/>
              <a:t>Formerly known as Children’s Health Insurance Program (CHIP)</a:t>
            </a:r>
          </a:p>
          <a:p>
            <a:pPr marL="457200" indent="-457200">
              <a:buFont typeface="Arial" panose="020B0604020202020204" pitchFamily="34" charset="0"/>
              <a:buChar char="•"/>
            </a:pPr>
            <a:r>
              <a:rPr lang="en-US" dirty="0"/>
              <a:t>Covers children with incomes 144-261% FPL</a:t>
            </a:r>
          </a:p>
          <a:p>
            <a:pPr marL="457200" indent="-457200">
              <a:buFont typeface="Arial" panose="020B0604020202020204" pitchFamily="34" charset="0"/>
              <a:buChar char="•"/>
            </a:pPr>
            <a:r>
              <a:rPr lang="en-US" dirty="0"/>
              <a:t>Covers children up to age 19</a:t>
            </a:r>
          </a:p>
          <a:p>
            <a:pPr marL="457200" indent="-457200">
              <a:buFont typeface="Arial" panose="020B0604020202020204" pitchFamily="34" charset="0"/>
              <a:buChar char="•"/>
            </a:pPr>
            <a:r>
              <a:rPr lang="en-US" dirty="0"/>
              <a:t>HMK/BCBSMT reimbursement</a:t>
            </a:r>
          </a:p>
          <a:p>
            <a:pPr marL="457200" indent="-457200">
              <a:buFont typeface="Arial" panose="020B0604020202020204" pitchFamily="34" charset="0"/>
              <a:buChar char="•"/>
            </a:pPr>
            <a:r>
              <a:rPr lang="en-US" dirty="0"/>
              <a:t>HMK/BCBSMT member ID card</a:t>
            </a:r>
          </a:p>
          <a:p>
            <a:endParaRPr lang="en-US" dirty="0"/>
          </a:p>
        </p:txBody>
      </p:sp>
      <p:sp>
        <p:nvSpPr>
          <p:cNvPr id="5" name="Slide Number Placeholder 4">
            <a:extLst>
              <a:ext uri="{FF2B5EF4-FFF2-40B4-BE49-F238E27FC236}">
                <a16:creationId xmlns:a16="http://schemas.microsoft.com/office/drawing/2014/main" id="{32505256-B4A6-1E75-391F-9F2FBBE9439F}"/>
              </a:ext>
            </a:extLst>
          </p:cNvPr>
          <p:cNvSpPr>
            <a:spLocks noGrp="1"/>
          </p:cNvSpPr>
          <p:nvPr>
            <p:ph type="sldNum" sz="quarter" idx="10"/>
          </p:nvPr>
        </p:nvSpPr>
        <p:spPr/>
        <p:txBody>
          <a:bodyPr/>
          <a:lstStyle/>
          <a:p>
            <a:fld id="{44D83A78-2AB8-4DDF-B1B8-B0EC9FEAC7C8}" type="slidenum">
              <a:rPr lang="en-US" smtClean="0"/>
              <a:pPr/>
              <a:t>3</a:t>
            </a:fld>
            <a:endParaRPr lang="en-US" dirty="0"/>
          </a:p>
        </p:txBody>
      </p:sp>
    </p:spTree>
    <p:extLst>
      <p:ext uri="{BB962C8B-B14F-4D97-AF65-F5344CB8AC3E}">
        <p14:creationId xmlns:p14="http://schemas.microsoft.com/office/powerpoint/2010/main" val="52424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2331-3A8C-09B3-4FF7-F7884190908F}"/>
              </a:ext>
            </a:extLst>
          </p:cNvPr>
          <p:cNvSpPr>
            <a:spLocks noGrp="1"/>
          </p:cNvSpPr>
          <p:nvPr>
            <p:ph type="title"/>
          </p:nvPr>
        </p:nvSpPr>
        <p:spPr/>
        <p:txBody>
          <a:bodyPr/>
          <a:lstStyle/>
          <a:p>
            <a:r>
              <a:rPr lang="en-US" dirty="0"/>
              <a:t>Benefit Overview</a:t>
            </a:r>
          </a:p>
        </p:txBody>
      </p:sp>
      <p:sp>
        <p:nvSpPr>
          <p:cNvPr id="3" name="Slide Number Placeholder 2">
            <a:extLst>
              <a:ext uri="{FF2B5EF4-FFF2-40B4-BE49-F238E27FC236}">
                <a16:creationId xmlns:a16="http://schemas.microsoft.com/office/drawing/2014/main" id="{1B65781F-E23B-F9D2-0514-2A2FA8F7D19A}"/>
              </a:ext>
            </a:extLst>
          </p:cNvPr>
          <p:cNvSpPr>
            <a:spLocks noGrp="1"/>
          </p:cNvSpPr>
          <p:nvPr>
            <p:ph type="sldNum" sz="quarter" idx="10"/>
          </p:nvPr>
        </p:nvSpPr>
        <p:spPr/>
        <p:txBody>
          <a:bodyPr/>
          <a:lstStyle/>
          <a:p>
            <a:fld id="{44D83A78-2AB8-4DDF-B1B8-B0EC9FEAC7C8}" type="slidenum">
              <a:rPr lang="en-US" smtClean="0"/>
              <a:t>4</a:t>
            </a:fld>
            <a:endParaRPr lang="en-US" dirty="0"/>
          </a:p>
        </p:txBody>
      </p:sp>
    </p:spTree>
    <p:extLst>
      <p:ext uri="{BB962C8B-B14F-4D97-AF65-F5344CB8AC3E}">
        <p14:creationId xmlns:p14="http://schemas.microsoft.com/office/powerpoint/2010/main" val="198705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8E04-7A2B-7D84-2B60-096C46DC487F}"/>
              </a:ext>
            </a:extLst>
          </p:cNvPr>
          <p:cNvSpPr>
            <a:spLocks noGrp="1"/>
          </p:cNvSpPr>
          <p:nvPr>
            <p:ph type="title"/>
          </p:nvPr>
        </p:nvSpPr>
        <p:spPr/>
        <p:txBody>
          <a:bodyPr/>
          <a:lstStyle/>
          <a:p>
            <a:r>
              <a:rPr lang="en-US" dirty="0"/>
              <a:t>Services Covered by HMK</a:t>
            </a:r>
          </a:p>
        </p:txBody>
      </p:sp>
      <p:sp>
        <p:nvSpPr>
          <p:cNvPr id="3" name="Content Placeholder 2">
            <a:extLst>
              <a:ext uri="{FF2B5EF4-FFF2-40B4-BE49-F238E27FC236}">
                <a16:creationId xmlns:a16="http://schemas.microsoft.com/office/drawing/2014/main" id="{D5B93A9F-065A-4982-821E-5753192564BE}"/>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dirty="0"/>
              <a:t>Ambulance</a:t>
            </a:r>
          </a:p>
          <a:p>
            <a:pPr marL="457200" indent="-457200">
              <a:buFont typeface="Arial" panose="020B0604020202020204" pitchFamily="34" charset="0"/>
              <a:buChar char="•"/>
            </a:pPr>
            <a:r>
              <a:rPr lang="en-US" dirty="0"/>
              <a:t>Dental care</a:t>
            </a:r>
          </a:p>
          <a:p>
            <a:pPr marL="457200" indent="-457200">
              <a:buFont typeface="Arial" panose="020B0604020202020204" pitchFamily="34" charset="0"/>
              <a:buChar char="•"/>
            </a:pPr>
            <a:r>
              <a:rPr lang="en-US" dirty="0"/>
              <a:t>Hospital stays</a:t>
            </a:r>
          </a:p>
          <a:p>
            <a:pPr marL="457200" indent="-457200">
              <a:buFont typeface="Arial" panose="020B0604020202020204" pitchFamily="34" charset="0"/>
              <a:buChar char="•"/>
            </a:pPr>
            <a:r>
              <a:rPr lang="en-US" dirty="0"/>
              <a:t>Immunizations</a:t>
            </a:r>
          </a:p>
          <a:p>
            <a:pPr marL="457200" indent="-457200">
              <a:buFont typeface="Arial" panose="020B0604020202020204" pitchFamily="34" charset="0"/>
              <a:buChar char="•"/>
            </a:pPr>
            <a:r>
              <a:rPr lang="en-US" dirty="0"/>
              <a:t>Lab and x-ray</a:t>
            </a:r>
          </a:p>
          <a:p>
            <a:pPr marL="457200" indent="-457200">
              <a:buFont typeface="Arial" panose="020B0604020202020204" pitchFamily="34" charset="0"/>
              <a:buChar char="•"/>
            </a:pPr>
            <a:r>
              <a:rPr lang="en-US" dirty="0"/>
              <a:t>Mental health</a:t>
            </a:r>
          </a:p>
          <a:p>
            <a:endParaRPr lang="en-US" dirty="0"/>
          </a:p>
        </p:txBody>
      </p:sp>
      <p:sp>
        <p:nvSpPr>
          <p:cNvPr id="4" name="Content Placeholder 3">
            <a:extLst>
              <a:ext uri="{FF2B5EF4-FFF2-40B4-BE49-F238E27FC236}">
                <a16:creationId xmlns:a16="http://schemas.microsoft.com/office/drawing/2014/main" id="{8CF60B81-115F-FFDE-9765-47C5C116E73C}"/>
              </a:ext>
            </a:extLst>
          </p:cNvPr>
          <p:cNvSpPr>
            <a:spLocks noGrp="1"/>
          </p:cNvSpPr>
          <p:nvPr>
            <p:ph sz="half" idx="2"/>
          </p:nvPr>
        </p:nvSpPr>
        <p:spPr/>
        <p:txBody>
          <a:bodyPr>
            <a:normAutofit/>
          </a:bodyPr>
          <a:lstStyle/>
          <a:p>
            <a:pPr marL="457200" indent="-457200">
              <a:buFont typeface="Arial" panose="020B0604020202020204" pitchFamily="34" charset="0"/>
              <a:buChar char="•"/>
            </a:pPr>
            <a:r>
              <a:rPr lang="en-US" dirty="0"/>
              <a:t>OT, PT and ST </a:t>
            </a:r>
          </a:p>
          <a:p>
            <a:pPr marL="457200" indent="-457200">
              <a:buFont typeface="Arial" panose="020B0604020202020204" pitchFamily="34" charset="0"/>
              <a:buChar char="•"/>
            </a:pPr>
            <a:r>
              <a:rPr lang="en-US" dirty="0"/>
              <a:t>Physicals</a:t>
            </a:r>
          </a:p>
          <a:p>
            <a:pPr marL="457200" indent="-457200">
              <a:buFont typeface="Arial" panose="020B0604020202020204" pitchFamily="34" charset="0"/>
              <a:buChar char="•"/>
            </a:pPr>
            <a:r>
              <a:rPr lang="en-US" dirty="0"/>
              <a:t>Prescriptions</a:t>
            </a:r>
          </a:p>
          <a:p>
            <a:pPr marL="457200" indent="-457200">
              <a:buFont typeface="Arial" panose="020B0604020202020204" pitchFamily="34" charset="0"/>
              <a:buChar char="•"/>
            </a:pPr>
            <a:r>
              <a:rPr lang="en-US" dirty="0"/>
              <a:t>Transportation</a:t>
            </a:r>
          </a:p>
          <a:p>
            <a:pPr marL="457200" indent="-457200">
              <a:buFont typeface="Arial" panose="020B0604020202020204" pitchFamily="34" charset="0"/>
              <a:buChar char="•"/>
            </a:pPr>
            <a:r>
              <a:rPr lang="en-US" dirty="0"/>
              <a:t>Vision care</a:t>
            </a:r>
          </a:p>
          <a:p>
            <a:pPr marL="457200" indent="-457200">
              <a:buFont typeface="Arial" panose="020B0604020202020204" pitchFamily="34" charset="0"/>
              <a:buChar char="•"/>
            </a:pPr>
            <a:r>
              <a:rPr lang="en-US" dirty="0"/>
              <a:t>Well-child checkups</a:t>
            </a:r>
          </a:p>
          <a:p>
            <a:pPr marL="457200" indent="-457200">
              <a:buFont typeface="Arial" panose="020B0604020202020204" pitchFamily="34" charset="0"/>
              <a:buChar char="•"/>
            </a:pPr>
            <a:endParaRPr lang="en-US" dirty="0"/>
          </a:p>
          <a:p>
            <a:endParaRPr lang="en-US" dirty="0"/>
          </a:p>
        </p:txBody>
      </p:sp>
      <p:sp>
        <p:nvSpPr>
          <p:cNvPr id="5" name="Slide Number Placeholder 4">
            <a:extLst>
              <a:ext uri="{FF2B5EF4-FFF2-40B4-BE49-F238E27FC236}">
                <a16:creationId xmlns:a16="http://schemas.microsoft.com/office/drawing/2014/main" id="{73B7DF3F-AD10-6411-C2B9-36DBCEE6CE99}"/>
              </a:ext>
            </a:extLst>
          </p:cNvPr>
          <p:cNvSpPr>
            <a:spLocks noGrp="1"/>
          </p:cNvSpPr>
          <p:nvPr>
            <p:ph type="sldNum" sz="quarter" idx="10"/>
          </p:nvPr>
        </p:nvSpPr>
        <p:spPr/>
        <p:txBody>
          <a:bodyPr/>
          <a:lstStyle/>
          <a:p>
            <a:fld id="{44D83A78-2AB8-4DDF-B1B8-B0EC9FEAC7C8}" type="slidenum">
              <a:rPr lang="en-US" smtClean="0"/>
              <a:pPr/>
              <a:t>5</a:t>
            </a:fld>
            <a:endParaRPr lang="en-US" dirty="0"/>
          </a:p>
        </p:txBody>
      </p:sp>
    </p:spTree>
    <p:extLst>
      <p:ext uri="{BB962C8B-B14F-4D97-AF65-F5344CB8AC3E}">
        <p14:creationId xmlns:p14="http://schemas.microsoft.com/office/powerpoint/2010/main" val="410792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791F-4912-A733-8829-C4F5F8CE26E7}"/>
              </a:ext>
            </a:extLst>
          </p:cNvPr>
          <p:cNvSpPr>
            <a:spLocks noGrp="1"/>
          </p:cNvSpPr>
          <p:nvPr>
            <p:ph type="title"/>
          </p:nvPr>
        </p:nvSpPr>
        <p:spPr/>
        <p:txBody>
          <a:bodyPr/>
          <a:lstStyle/>
          <a:p>
            <a:r>
              <a:rPr lang="en-US" dirty="0"/>
              <a:t>HMK+ vs. HMK Benefits</a:t>
            </a:r>
          </a:p>
        </p:txBody>
      </p:sp>
      <p:graphicFrame>
        <p:nvGraphicFramePr>
          <p:cNvPr id="5" name="Content Placeholder 2" descr="List of differences between HMK+ and HMK.">
            <a:extLst>
              <a:ext uri="{FF2B5EF4-FFF2-40B4-BE49-F238E27FC236}">
                <a16:creationId xmlns:a16="http://schemas.microsoft.com/office/drawing/2014/main" id="{0CB7959C-4980-0448-E058-A8902375D604}"/>
              </a:ext>
            </a:extLst>
          </p:cNvPr>
          <p:cNvGraphicFramePr>
            <a:graphicFrameLocks noGrp="1"/>
          </p:cNvGraphicFramePr>
          <p:nvPr>
            <p:ph idx="1"/>
            <p:extLst>
              <p:ext uri="{D42A27DB-BD31-4B8C-83A1-F6EECF244321}">
                <p14:modId xmlns:p14="http://schemas.microsoft.com/office/powerpoint/2010/main" val="1093732735"/>
              </p:ext>
            </p:extLst>
          </p:nvPr>
        </p:nvGraphicFramePr>
        <p:xfrm>
          <a:off x="381591" y="1635919"/>
          <a:ext cx="10917440" cy="445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65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46E6-7794-E12E-DEB4-19DF156C7865}"/>
              </a:ext>
            </a:extLst>
          </p:cNvPr>
          <p:cNvSpPr>
            <a:spLocks noGrp="1"/>
          </p:cNvSpPr>
          <p:nvPr>
            <p:ph type="title"/>
          </p:nvPr>
        </p:nvSpPr>
        <p:spPr/>
        <p:txBody>
          <a:bodyPr/>
          <a:lstStyle/>
          <a:p>
            <a:r>
              <a:rPr lang="en-US" dirty="0"/>
              <a:t>HMK+ vs. HMK Benefits - Dental</a:t>
            </a:r>
          </a:p>
        </p:txBody>
      </p:sp>
      <p:graphicFrame>
        <p:nvGraphicFramePr>
          <p:cNvPr id="5" name="Content Placeholder 2" descr="List of dental benefits differences.">
            <a:extLst>
              <a:ext uri="{FF2B5EF4-FFF2-40B4-BE49-F238E27FC236}">
                <a16:creationId xmlns:a16="http://schemas.microsoft.com/office/drawing/2014/main" id="{593A2839-B9D9-784C-E521-84DDD0B610A0}"/>
              </a:ext>
            </a:extLst>
          </p:cNvPr>
          <p:cNvGraphicFramePr>
            <a:graphicFrameLocks noGrp="1"/>
          </p:cNvGraphicFramePr>
          <p:nvPr>
            <p:ph idx="1"/>
            <p:extLst>
              <p:ext uri="{D42A27DB-BD31-4B8C-83A1-F6EECF244321}">
                <p14:modId xmlns:p14="http://schemas.microsoft.com/office/powerpoint/2010/main" val="4238223790"/>
              </p:ext>
            </p:extLst>
          </p:nvPr>
        </p:nvGraphicFramePr>
        <p:xfrm>
          <a:off x="381591" y="1635920"/>
          <a:ext cx="10917440" cy="4286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12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4FB9-27CB-A40F-BB02-C86A810E0CC2}"/>
              </a:ext>
            </a:extLst>
          </p:cNvPr>
          <p:cNvSpPr>
            <a:spLocks noGrp="1"/>
          </p:cNvSpPr>
          <p:nvPr>
            <p:ph type="title"/>
          </p:nvPr>
        </p:nvSpPr>
        <p:spPr/>
        <p:txBody>
          <a:bodyPr/>
          <a:lstStyle/>
          <a:p>
            <a:r>
              <a:rPr lang="en-US" dirty="0"/>
              <a:t>Provider Information</a:t>
            </a:r>
          </a:p>
        </p:txBody>
      </p:sp>
      <p:sp>
        <p:nvSpPr>
          <p:cNvPr id="3" name="Slide Number Placeholder 2">
            <a:extLst>
              <a:ext uri="{FF2B5EF4-FFF2-40B4-BE49-F238E27FC236}">
                <a16:creationId xmlns:a16="http://schemas.microsoft.com/office/drawing/2014/main" id="{149136D5-A5A1-57E8-4278-ABBBFCE8F8EB}"/>
              </a:ext>
            </a:extLst>
          </p:cNvPr>
          <p:cNvSpPr>
            <a:spLocks noGrp="1"/>
          </p:cNvSpPr>
          <p:nvPr>
            <p:ph type="sldNum" sz="quarter" idx="10"/>
          </p:nvPr>
        </p:nvSpPr>
        <p:spPr/>
        <p:txBody>
          <a:bodyPr/>
          <a:lstStyle/>
          <a:p>
            <a:fld id="{44D83A78-2AB8-4DDF-B1B8-B0EC9FEAC7C8}" type="slidenum">
              <a:rPr lang="en-US" smtClean="0"/>
              <a:pPr/>
              <a:t>8</a:t>
            </a:fld>
            <a:endParaRPr lang="en-US" dirty="0"/>
          </a:p>
        </p:txBody>
      </p:sp>
    </p:spTree>
    <p:extLst>
      <p:ext uri="{BB962C8B-B14F-4D97-AF65-F5344CB8AC3E}">
        <p14:creationId xmlns:p14="http://schemas.microsoft.com/office/powerpoint/2010/main" val="243913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85B2-0228-1C92-EAC2-7A87AC98D9BA}"/>
              </a:ext>
            </a:extLst>
          </p:cNvPr>
          <p:cNvSpPr>
            <a:spLocks noGrp="1"/>
          </p:cNvSpPr>
          <p:nvPr>
            <p:ph type="title"/>
          </p:nvPr>
        </p:nvSpPr>
        <p:spPr/>
        <p:txBody>
          <a:bodyPr/>
          <a:lstStyle/>
          <a:p>
            <a:r>
              <a:rPr lang="en-US" dirty="0"/>
              <a:t>BCBSMT HMK Provider Enrollment</a:t>
            </a:r>
          </a:p>
        </p:txBody>
      </p:sp>
      <p:graphicFrame>
        <p:nvGraphicFramePr>
          <p:cNvPr id="5" name="Content Placeholder 2" descr="BCBSMT HMK Provider Enrollment information.">
            <a:extLst>
              <a:ext uri="{FF2B5EF4-FFF2-40B4-BE49-F238E27FC236}">
                <a16:creationId xmlns:a16="http://schemas.microsoft.com/office/drawing/2014/main" id="{9C91C46F-97DB-7C23-CF24-090F6C3FF5F0}"/>
              </a:ext>
            </a:extLst>
          </p:cNvPr>
          <p:cNvGraphicFramePr>
            <a:graphicFrameLocks noGrp="1"/>
          </p:cNvGraphicFramePr>
          <p:nvPr>
            <p:ph idx="1"/>
            <p:extLst>
              <p:ext uri="{D42A27DB-BD31-4B8C-83A1-F6EECF244321}">
                <p14:modId xmlns:p14="http://schemas.microsoft.com/office/powerpoint/2010/main" val="3286136649"/>
              </p:ext>
            </p:extLst>
          </p:nvPr>
        </p:nvGraphicFramePr>
        <p:xfrm>
          <a:off x="381591" y="1635920"/>
          <a:ext cx="10917440" cy="4286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93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8ED03948227744991C7896B3622210" ma:contentTypeVersion="13" ma:contentTypeDescription="Create a new document." ma:contentTypeScope="" ma:versionID="c6acaab701ab595b71e4c41776eec2a5">
  <xsd:schema xmlns:xsd="http://www.w3.org/2001/XMLSchema" xmlns:xs="http://www.w3.org/2001/XMLSchema" xmlns:p="http://schemas.microsoft.com/office/2006/metadata/properties" xmlns:ns1="http://schemas.microsoft.com/sharepoint/v3" xmlns:ns2="9051561a-d0f5-4d01-851e-ab6102565ce2" xmlns:ns3="c45a5b75-b629-4517-8042-211c802b629e" targetNamespace="http://schemas.microsoft.com/office/2006/metadata/properties" ma:root="true" ma:fieldsID="f4fd97bab34954ef033f719a73897b1c" ns1:_="" ns2:_="" ns3:_="">
    <xsd:import namespace="http://schemas.microsoft.com/sharepoint/v3"/>
    <xsd:import namespace="9051561a-d0f5-4d01-851e-ab6102565ce2"/>
    <xsd:import namespace="c45a5b75-b629-4517-8042-211c802b629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51561a-d0f5-4d01-851e-ab6102565c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5a5b75-b629-4517-8042-211c802b629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9B7839-7608-412D-869D-C22DA884FAB0}"/>
</file>

<file path=customXml/itemProps2.xml><?xml version="1.0" encoding="utf-8"?>
<ds:datastoreItem xmlns:ds="http://schemas.openxmlformats.org/officeDocument/2006/customXml" ds:itemID="{79183115-80BC-40C7-A671-C00E5C52EE86}">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68cec6b-3b3d-4116-b07e-ea008e76e92b"/>
    <ds:schemaRef ds:uri="573bd00d-47b1-4a1d-9e84-3076222acd3c"/>
    <ds:schemaRef ds:uri="http://www.w3.org/XML/1998/namespace"/>
  </ds:schemaRefs>
</ds:datastoreItem>
</file>

<file path=customXml/itemProps3.xml><?xml version="1.0" encoding="utf-8"?>
<ds:datastoreItem xmlns:ds="http://schemas.openxmlformats.org/officeDocument/2006/customXml" ds:itemID="{0E6C2D7A-B179-48D5-A82E-F88EC2E9C5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652</TotalTime>
  <Words>1388</Words>
  <Application>Microsoft Office PowerPoint</Application>
  <PresentationFormat>Widescreen</PresentationFormat>
  <Paragraphs>159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Roboto</vt:lpstr>
      <vt:lpstr>Wingdings</vt:lpstr>
      <vt:lpstr>Office Theme</vt:lpstr>
      <vt:lpstr>Healthy Montana Kids (HMK)</vt:lpstr>
      <vt:lpstr>Agenda</vt:lpstr>
      <vt:lpstr>History of the Healthy Montana Kids Program</vt:lpstr>
      <vt:lpstr>Benefit Overview</vt:lpstr>
      <vt:lpstr>Services Covered by HMK</vt:lpstr>
      <vt:lpstr>HMK+ vs. HMK Benefits</vt:lpstr>
      <vt:lpstr>HMK+ vs. HMK Benefits - Dental</vt:lpstr>
      <vt:lpstr>Provider Information</vt:lpstr>
      <vt:lpstr>BCBSMT HMK Provider Enrollment</vt:lpstr>
      <vt:lpstr>Conduent HMK Provider Enrollment</vt:lpstr>
      <vt:lpstr>Billing</vt:lpstr>
      <vt:lpstr>Conduent</vt:lpstr>
      <vt:lpstr>BCBSMT</vt:lpstr>
      <vt:lpstr>Verify Member Eligibility</vt:lpstr>
      <vt:lpstr>Dual Eligibility</vt:lpstr>
      <vt:lpstr>Contacts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2026 DPHHS Healthy Montana Kids (HMK) Training</dc:title>
  <dc:creator>DPHHS</dc:creator>
  <cp:lastModifiedBy>Ross, Deanna</cp:lastModifiedBy>
  <cp:revision>45</cp:revision>
  <cp:lastPrinted>2026-02-25T23:00:36Z</cp:lastPrinted>
  <dcterms:created xsi:type="dcterms:W3CDTF">2023-09-12T15:43:22Z</dcterms:created>
  <dcterms:modified xsi:type="dcterms:W3CDTF">2026-03-18T20:34:25Z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0x010100A18ED03948227744991C7896B3622210</vt:lpwstr>
  </property>
  <property fmtid="{D5CDD505-2E9C-101B-9397-08002B2CF9AE}" pid="3" name="MediaServiceImageTags">
    <vt:lpwstr/>
  </property>
</Properties>
</file>